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764" r:id="rId5"/>
    <p:sldId id="584" r:id="rId6"/>
    <p:sldId id="779" r:id="rId7"/>
    <p:sldId id="765" r:id="rId8"/>
    <p:sldId id="776" r:id="rId9"/>
    <p:sldId id="780" r:id="rId10"/>
    <p:sldId id="781" r:id="rId11"/>
    <p:sldId id="782" r:id="rId12"/>
    <p:sldId id="769" r:id="rId13"/>
    <p:sldId id="773" r:id="rId14"/>
  </p:sldIdLst>
  <p:sldSz cx="9144000" cy="5143500" type="screen16x9"/>
  <p:notesSz cx="6797675" cy="9928225"/>
  <p:defaultTextStyle>
    <a:defPPr>
      <a:defRPr lang="fi-FI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944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Petri Avikainen" initials="PA [40]" lastIdx="1" clrIdx="42"/>
  <p:cmAuthor id="1" name="Sini Vikkula" initials="SV" lastIdx="11" clrIdx="0"/>
  <p:cmAuthor id="44" name="Petri Avikainen" initials="PA [41]" lastIdx="1" clrIdx="43"/>
  <p:cmAuthor id="2" name="Petri Avikainen" initials="PA" lastIdx="1" clrIdx="1"/>
  <p:cmAuthor id="45" name="Petri Avikainen" initials="PA [42]" lastIdx="1" clrIdx="44"/>
  <p:cmAuthor id="3" name="Petri Avikainen" initials="PA [2]" lastIdx="4" clrIdx="2"/>
  <p:cmAuthor id="46" name="Petri Avikainen" initials="PA [43]" lastIdx="1" clrIdx="45"/>
  <p:cmAuthor id="4" name="Petri Avikainen" initials="PA [3]" lastIdx="1" clrIdx="3"/>
  <p:cmAuthor id="47" name="Petri Avikainen" initials="PA [44]" lastIdx="1" clrIdx="46"/>
  <p:cmAuthor id="5" name="Petri Avikainen" initials="PA [4]" lastIdx="1" clrIdx="4"/>
  <p:cmAuthor id="48" name="Petri Avikainen" initials="PA [45]" lastIdx="1" clrIdx="47"/>
  <p:cmAuthor id="6" name="Petri Avikainen" initials="PA [5]" lastIdx="1" clrIdx="5"/>
  <p:cmAuthor id="49" name="Petri Avikainen" initials="PA [46]" lastIdx="1" clrIdx="48"/>
  <p:cmAuthor id="7" name="Petri Avikainen" initials="PA [6]" lastIdx="1" clrIdx="6"/>
  <p:cmAuthor id="50" name="Petri Avikainen" initials="PA [47]" lastIdx="1" clrIdx="49"/>
  <p:cmAuthor id="8" name="Petri Avikainen" initials="PA [7]" lastIdx="1" clrIdx="7"/>
  <p:cmAuthor id="51" name="Lasse Martinaho" initials="" lastIdx="0" clrIdx="50"/>
  <p:cmAuthor id="9" name="Petri Avikainen" initials="PA [8]" lastIdx="1" clrIdx="8"/>
  <p:cmAuthor id="10" name="Petri Avikainen" initials="PA [9]" lastIdx="1" clrIdx="9"/>
  <p:cmAuthor id="11" name="Petri Avikainen" initials="PA [10]" lastIdx="1" clrIdx="10"/>
  <p:cmAuthor id="12" name="Petri Avikainen" initials="PA [11]" lastIdx="1" clrIdx="11"/>
  <p:cmAuthor id="13" name="Petri Avikainen" initials="PA [12]" lastIdx="1" clrIdx="12"/>
  <p:cmAuthor id="14" name="Petri Avikainen" initials="PA [13]" lastIdx="1" clrIdx="13"/>
  <p:cmAuthor id="15" name="Petri Avikainen" initials="PA [14]" lastIdx="1" clrIdx="14"/>
  <p:cmAuthor id="16" name="Petri Avikainen" initials="PA [15]" lastIdx="1" clrIdx="15"/>
  <p:cmAuthor id="17" name="Petri Avikainen" initials="PA [15] [2]" lastIdx="1" clrIdx="16"/>
  <p:cmAuthor id="18" name="Petri Avikainen" initials="PA [16]" lastIdx="1" clrIdx="17"/>
  <p:cmAuthor id="19" name="Petri Avikainen" initials="PA [17]" lastIdx="1" clrIdx="18"/>
  <p:cmAuthor id="20" name="Petri Avikainen" initials="PA [18]" lastIdx="1" clrIdx="19"/>
  <p:cmAuthor id="21" name="Petri Avikainen" initials="PA [19]" lastIdx="1" clrIdx="20"/>
  <p:cmAuthor id="22" name="Petri Avikainen" initials="PA [20]" lastIdx="1" clrIdx="21"/>
  <p:cmAuthor id="23" name="Petri Avikainen" initials="PA [21]" lastIdx="1" clrIdx="22"/>
  <p:cmAuthor id="24" name="Petri Avikainen" initials="PA [22]" lastIdx="1" clrIdx="23"/>
  <p:cmAuthor id="25" name="Petri Avikainen" initials="PA [19] [2]" lastIdx="1" clrIdx="24"/>
  <p:cmAuthor id="26" name="Petri Avikainen" initials="PA [23]" lastIdx="1" clrIdx="25"/>
  <p:cmAuthor id="27" name="Petri Avikainen" initials="PA [24]" lastIdx="1" clrIdx="26"/>
  <p:cmAuthor id="28" name="Petri Avikainen" initials="PA [25]" lastIdx="1" clrIdx="27"/>
  <p:cmAuthor id="29" name="Petri Avikainen" initials="PA [26]" lastIdx="1" clrIdx="28"/>
  <p:cmAuthor id="30" name="Petri Avikainen" initials="PA [27]" lastIdx="1" clrIdx="29"/>
  <p:cmAuthor id="31" name="Petri Avikainen" initials="PA [28]" lastIdx="1" clrIdx="30"/>
  <p:cmAuthor id="32" name="Petri Avikainen" initials="PA [29]" lastIdx="1" clrIdx="31"/>
  <p:cmAuthor id="33" name="Petri Avikainen" initials="PA [30]" lastIdx="1" clrIdx="32"/>
  <p:cmAuthor id="34" name="Petri Avikainen" initials="PA [31]" lastIdx="1" clrIdx="33"/>
  <p:cmAuthor id="35" name="Petri Avikainen" initials="PA [32]" lastIdx="1" clrIdx="34"/>
  <p:cmAuthor id="36" name="Petri Avikainen" initials="PA [33]" lastIdx="1" clrIdx="35"/>
  <p:cmAuthor id="37" name="Petri Avikainen" initials="PA [34]" lastIdx="1" clrIdx="36"/>
  <p:cmAuthor id="38" name="Petri Avikainen" initials="PA [35]" lastIdx="1" clrIdx="37"/>
  <p:cmAuthor id="39" name="Petri Avikainen" initials="PA [36]" lastIdx="1" clrIdx="38"/>
  <p:cmAuthor id="40" name="Petri Avikainen" initials="PA [37]" lastIdx="1" clrIdx="39"/>
  <p:cmAuthor id="41" name="Petri Avikainen" initials="PA [38]" lastIdx="1" clrIdx="40"/>
  <p:cmAuthor id="42" name="Petri Avikainen" initials="PA [39]" lastIdx="1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52"/>
    <a:srgbClr val="F4F4F4"/>
    <a:srgbClr val="009639"/>
    <a:srgbClr val="CACACA"/>
    <a:srgbClr val="FAFAFA"/>
    <a:srgbClr val="6B482A"/>
    <a:srgbClr val="6B4D2A"/>
    <a:srgbClr val="553C39"/>
    <a:srgbClr val="575757"/>
    <a:srgbClr val="009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C701F-7632-4FA0-B413-39F6639C5CA6}" v="157" dt="2020-06-29T06:36:31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185" autoAdjust="0"/>
  </p:normalViewPr>
  <p:slideViewPr>
    <p:cSldViewPr snapToGrid="0">
      <p:cViewPr varScale="1">
        <p:scale>
          <a:sx n="146" d="100"/>
          <a:sy n="146" d="100"/>
        </p:scale>
        <p:origin x="492" y="108"/>
      </p:cViewPr>
      <p:guideLst>
        <p:guide orient="horz" pos="2160"/>
        <p:guide pos="3840"/>
        <p:guide orient="horz" pos="1800"/>
        <p:guide pos="2880"/>
        <p:guide orient="horz" pos="194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4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konen Joel" userId="d72443b8-01a8-4b66-92a5-5199c2d31d36" providerId="ADAL" clId="{5CDC701F-7632-4FA0-B413-39F6639C5CA6}"/>
    <pc:docChg chg="undo redo custSel mod addSld delSld modSld sldOrd modMainMaster">
      <pc:chgData name="Erkkonen Joel" userId="d72443b8-01a8-4b66-92a5-5199c2d31d36" providerId="ADAL" clId="{5CDC701F-7632-4FA0-B413-39F6639C5CA6}" dt="2020-06-29T07:00:17.045" v="946" actId="14100"/>
      <pc:docMkLst>
        <pc:docMk/>
      </pc:docMkLst>
      <pc:sldChg chg="modSp add modTransition">
        <pc:chgData name="Erkkonen Joel" userId="d72443b8-01a8-4b66-92a5-5199c2d31d36" providerId="ADAL" clId="{5CDC701F-7632-4FA0-B413-39F6639C5CA6}" dt="2020-06-28T15:31:14.679" v="639"/>
        <pc:sldMkLst>
          <pc:docMk/>
          <pc:sldMk cId="1295820173" sldId="584"/>
        </pc:sldMkLst>
        <pc:spChg chg="mod">
          <ac:chgData name="Erkkonen Joel" userId="d72443b8-01a8-4b66-92a5-5199c2d31d36" providerId="ADAL" clId="{5CDC701F-7632-4FA0-B413-39F6639C5CA6}" dt="2020-06-25T07:28:35.610" v="156" actId="108"/>
          <ac:spMkLst>
            <pc:docMk/>
            <pc:sldMk cId="1295820173" sldId="584"/>
            <ac:spMk id="3" creationId="{00000000-0000-0000-0000-000000000000}"/>
          </ac:spMkLst>
        </pc:spChg>
      </pc:sldChg>
      <pc:sldChg chg="addSp modSp modTransition">
        <pc:chgData name="Erkkonen Joel" userId="d72443b8-01a8-4b66-92a5-5199c2d31d36" providerId="ADAL" clId="{5CDC701F-7632-4FA0-B413-39F6639C5CA6}" dt="2020-06-28T16:03:46.626" v="794" actId="255"/>
        <pc:sldMkLst>
          <pc:docMk/>
          <pc:sldMk cId="1142699713" sldId="764"/>
        </pc:sldMkLst>
        <pc:spChg chg="add mod">
          <ac:chgData name="Erkkonen Joel" userId="d72443b8-01a8-4b66-92a5-5199c2d31d36" providerId="ADAL" clId="{5CDC701F-7632-4FA0-B413-39F6639C5CA6}" dt="2020-06-28T15:44:58.405" v="679" actId="207"/>
          <ac:spMkLst>
            <pc:docMk/>
            <pc:sldMk cId="1142699713" sldId="764"/>
            <ac:spMk id="2" creationId="{63630931-D015-4130-BD18-E5D54ADB69B2}"/>
          </ac:spMkLst>
        </pc:spChg>
        <pc:spChg chg="mod">
          <ac:chgData name="Erkkonen Joel" userId="d72443b8-01a8-4b66-92a5-5199c2d31d36" providerId="ADAL" clId="{5CDC701F-7632-4FA0-B413-39F6639C5CA6}" dt="2020-06-28T16:02:48.988" v="791" actId="255"/>
          <ac:spMkLst>
            <pc:docMk/>
            <pc:sldMk cId="1142699713" sldId="764"/>
            <ac:spMk id="3" creationId="{E5BCE3DD-547D-4B49-BB5C-B8F4515519B7}"/>
          </ac:spMkLst>
        </pc:spChg>
        <pc:spChg chg="mod">
          <ac:chgData name="Erkkonen Joel" userId="d72443b8-01a8-4b66-92a5-5199c2d31d36" providerId="ADAL" clId="{5CDC701F-7632-4FA0-B413-39F6639C5CA6}" dt="2020-06-28T16:03:46.626" v="794" actId="255"/>
          <ac:spMkLst>
            <pc:docMk/>
            <pc:sldMk cId="1142699713" sldId="764"/>
            <ac:spMk id="4" creationId="{31FD6009-379C-46C6-8910-0A44EE321CCA}"/>
          </ac:spMkLst>
        </pc:spChg>
        <pc:spChg chg="mod">
          <ac:chgData name="Erkkonen Joel" userId="d72443b8-01a8-4b66-92a5-5199c2d31d36" providerId="ADAL" clId="{5CDC701F-7632-4FA0-B413-39F6639C5CA6}" dt="2020-06-28T16:02:56.320" v="792" actId="255"/>
          <ac:spMkLst>
            <pc:docMk/>
            <pc:sldMk cId="1142699713" sldId="764"/>
            <ac:spMk id="5" creationId="{DE536A7E-95E3-44DB-A9B7-5546CBA0FEEB}"/>
          </ac:spMkLst>
        </pc:spChg>
      </pc:sldChg>
      <pc:sldChg chg="addSp delSp modSp ord modTransition modAnim">
        <pc:chgData name="Erkkonen Joel" userId="d72443b8-01a8-4b66-92a5-5199c2d31d36" providerId="ADAL" clId="{5CDC701F-7632-4FA0-B413-39F6639C5CA6}" dt="2020-06-28T15:46:13.397" v="701" actId="20577"/>
        <pc:sldMkLst>
          <pc:docMk/>
          <pc:sldMk cId="4082216287" sldId="765"/>
        </pc:sldMkLst>
        <pc:spChg chg="del">
          <ac:chgData name="Erkkonen Joel" userId="d72443b8-01a8-4b66-92a5-5199c2d31d36" providerId="ADAL" clId="{5CDC701F-7632-4FA0-B413-39F6639C5CA6}" dt="2020-06-24T07:52:48.285" v="57" actId="931"/>
          <ac:spMkLst>
            <pc:docMk/>
            <pc:sldMk cId="4082216287" sldId="765"/>
            <ac:spMk id="2" creationId="{DF473F28-B073-4264-ABDA-35D078259CA0}"/>
          </ac:spMkLst>
        </pc:spChg>
        <pc:spChg chg="mod">
          <ac:chgData name="Erkkonen Joel" userId="d72443b8-01a8-4b66-92a5-5199c2d31d36" providerId="ADAL" clId="{5CDC701F-7632-4FA0-B413-39F6639C5CA6}" dt="2020-06-24T07:52:01.997" v="54" actId="1076"/>
          <ac:spMkLst>
            <pc:docMk/>
            <pc:sldMk cId="4082216287" sldId="765"/>
            <ac:spMk id="3" creationId="{18FB4CCD-F137-4060-AB80-E733EF41DCD1}"/>
          </ac:spMkLst>
        </pc:spChg>
        <pc:spChg chg="mod">
          <ac:chgData name="Erkkonen Joel" userId="d72443b8-01a8-4b66-92a5-5199c2d31d36" providerId="ADAL" clId="{5CDC701F-7632-4FA0-B413-39F6639C5CA6}" dt="2020-06-26T11:44:09.713" v="625" actId="20577"/>
          <ac:spMkLst>
            <pc:docMk/>
            <pc:sldMk cId="4082216287" sldId="765"/>
            <ac:spMk id="4" creationId="{FB00727E-F40F-42C5-BE36-6750CF1C1491}"/>
          </ac:spMkLst>
        </pc:spChg>
        <pc:spChg chg="del">
          <ac:chgData name="Erkkonen Joel" userId="d72443b8-01a8-4b66-92a5-5199c2d31d36" providerId="ADAL" clId="{5CDC701F-7632-4FA0-B413-39F6639C5CA6}" dt="2020-06-25T08:54:21.504" v="367" actId="478"/>
          <ac:spMkLst>
            <pc:docMk/>
            <pc:sldMk cId="4082216287" sldId="765"/>
            <ac:spMk id="5" creationId="{A39D5FC2-2B1B-4755-99C7-72C67D25ED56}"/>
          </ac:spMkLst>
        </pc:spChg>
        <pc:spChg chg="add del mod">
          <ac:chgData name="Erkkonen Joel" userId="d72443b8-01a8-4b66-92a5-5199c2d31d36" providerId="ADAL" clId="{5CDC701F-7632-4FA0-B413-39F6639C5CA6}" dt="2020-06-26T11:46:50.749" v="635" actId="931"/>
          <ac:spMkLst>
            <pc:docMk/>
            <pc:sldMk cId="4082216287" sldId="765"/>
            <ac:spMk id="5" creationId="{EE16D79C-1E6A-4E90-8FAB-B62693F02AA8}"/>
          </ac:spMkLst>
        </pc:spChg>
        <pc:spChg chg="add mod">
          <ac:chgData name="Erkkonen Joel" userId="d72443b8-01a8-4b66-92a5-5199c2d31d36" providerId="ADAL" clId="{5CDC701F-7632-4FA0-B413-39F6639C5CA6}" dt="2020-06-28T15:46:13.397" v="701" actId="20577"/>
          <ac:spMkLst>
            <pc:docMk/>
            <pc:sldMk cId="4082216287" sldId="765"/>
            <ac:spMk id="7" creationId="{BA91F12C-3DA1-4ECB-8819-8DAD58C89DFC}"/>
          </ac:spMkLst>
        </pc:spChg>
        <pc:spChg chg="add del mod">
          <ac:chgData name="Erkkonen Joel" userId="d72443b8-01a8-4b66-92a5-5199c2d31d36" providerId="ADAL" clId="{5CDC701F-7632-4FA0-B413-39F6639C5CA6}" dt="2020-06-24T07:56:38.472" v="72" actId="931"/>
          <ac:spMkLst>
            <pc:docMk/>
            <pc:sldMk cId="4082216287" sldId="765"/>
            <ac:spMk id="10" creationId="{470A589B-BC98-43AA-B2D7-3EF861379A48}"/>
          </ac:spMkLst>
        </pc:spChg>
        <pc:spChg chg="add del mod">
          <ac:chgData name="Erkkonen Joel" userId="d72443b8-01a8-4b66-92a5-5199c2d31d36" providerId="ADAL" clId="{5CDC701F-7632-4FA0-B413-39F6639C5CA6}" dt="2020-06-24T07:57:05.242" v="76" actId="931"/>
          <ac:spMkLst>
            <pc:docMk/>
            <pc:sldMk cId="4082216287" sldId="765"/>
            <ac:spMk id="14" creationId="{E6C42B91-139B-41C9-AC6C-6BC342FA9983}"/>
          </ac:spMkLst>
        </pc:spChg>
        <pc:spChg chg="add del mod">
          <ac:chgData name="Erkkonen Joel" userId="d72443b8-01a8-4b66-92a5-5199c2d31d36" providerId="ADAL" clId="{5CDC701F-7632-4FA0-B413-39F6639C5CA6}" dt="2020-06-25T08:30:00.916" v="199" actId="931"/>
          <ac:spMkLst>
            <pc:docMk/>
            <pc:sldMk cId="4082216287" sldId="765"/>
            <ac:spMk id="18" creationId="{CC437775-0ABC-4CE3-BC7D-2B468967FC7F}"/>
          </ac:spMkLst>
        </pc:spChg>
        <pc:picChg chg="add del mod">
          <ac:chgData name="Erkkonen Joel" userId="d72443b8-01a8-4b66-92a5-5199c2d31d36" providerId="ADAL" clId="{5CDC701F-7632-4FA0-B413-39F6639C5CA6}" dt="2020-06-26T11:46:50.749" v="635" actId="931"/>
          <ac:picMkLst>
            <pc:docMk/>
            <pc:sldMk cId="4082216287" sldId="765"/>
            <ac:picMk id="8" creationId="{5E375783-ECEB-4F82-B5A6-B43CDD8ACB48}"/>
          </ac:picMkLst>
        </pc:picChg>
        <pc:picChg chg="add del mod">
          <ac:chgData name="Erkkonen Joel" userId="d72443b8-01a8-4b66-92a5-5199c2d31d36" providerId="ADAL" clId="{5CDC701F-7632-4FA0-B413-39F6639C5CA6}" dt="2020-06-24T07:56:32.943" v="71" actId="478"/>
          <ac:picMkLst>
            <pc:docMk/>
            <pc:sldMk cId="4082216287" sldId="765"/>
            <ac:picMk id="8" creationId="{973EC509-75A9-4E07-9DAB-D7FBC9B1460C}"/>
          </ac:picMkLst>
        </pc:picChg>
        <pc:picChg chg="add del mod">
          <ac:chgData name="Erkkonen Joel" userId="d72443b8-01a8-4b66-92a5-5199c2d31d36" providerId="ADAL" clId="{5CDC701F-7632-4FA0-B413-39F6639C5CA6}" dt="2020-06-24T07:56:58.273" v="75" actId="478"/>
          <ac:picMkLst>
            <pc:docMk/>
            <pc:sldMk cId="4082216287" sldId="765"/>
            <ac:picMk id="12" creationId="{1DD5DF83-4DD8-477D-AFD1-E13D67066703}"/>
          </ac:picMkLst>
        </pc:picChg>
        <pc:picChg chg="add del mod">
          <ac:chgData name="Erkkonen Joel" userId="d72443b8-01a8-4b66-92a5-5199c2d31d36" providerId="ADAL" clId="{5CDC701F-7632-4FA0-B413-39F6639C5CA6}" dt="2020-06-25T08:29:53.126" v="198" actId="478"/>
          <ac:picMkLst>
            <pc:docMk/>
            <pc:sldMk cId="4082216287" sldId="765"/>
            <ac:picMk id="16" creationId="{487DB3EC-B6DB-4B5C-94F9-77C7F92A6733}"/>
          </ac:picMkLst>
        </pc:picChg>
        <pc:picChg chg="add del mod">
          <ac:chgData name="Erkkonen Joel" userId="d72443b8-01a8-4b66-92a5-5199c2d31d36" providerId="ADAL" clId="{5CDC701F-7632-4FA0-B413-39F6639C5CA6}" dt="2020-06-26T11:46:49.878" v="633" actId="478"/>
          <ac:picMkLst>
            <pc:docMk/>
            <pc:sldMk cId="4082216287" sldId="765"/>
            <ac:picMk id="20" creationId="{C23A427F-6017-407C-8C17-C8072C3D26EB}"/>
          </ac:picMkLst>
        </pc:picChg>
      </pc:sldChg>
      <pc:sldChg chg="del">
        <pc:chgData name="Erkkonen Joel" userId="d72443b8-01a8-4b66-92a5-5199c2d31d36" providerId="ADAL" clId="{5CDC701F-7632-4FA0-B413-39F6639C5CA6}" dt="2020-06-26T11:28:06.322" v="582" actId="2696"/>
        <pc:sldMkLst>
          <pc:docMk/>
          <pc:sldMk cId="2622509402" sldId="766"/>
        </pc:sldMkLst>
      </pc:sldChg>
      <pc:sldChg chg="addSp delSp modSp del mod ord modClrScheme chgLayout">
        <pc:chgData name="Erkkonen Joel" userId="d72443b8-01a8-4b66-92a5-5199c2d31d36" providerId="ADAL" clId="{5CDC701F-7632-4FA0-B413-39F6639C5CA6}" dt="2020-06-25T09:37:44.486" v="445" actId="2696"/>
        <pc:sldMkLst>
          <pc:docMk/>
          <pc:sldMk cId="1664416532" sldId="767"/>
        </pc:sldMkLst>
        <pc:spChg chg="del">
          <ac:chgData name="Erkkonen Joel" userId="d72443b8-01a8-4b66-92a5-5199c2d31d36" providerId="ADAL" clId="{5CDC701F-7632-4FA0-B413-39F6639C5CA6}" dt="2020-06-24T07:54:50.326" v="61" actId="931"/>
          <ac:spMkLst>
            <pc:docMk/>
            <pc:sldMk cId="1664416532" sldId="767"/>
            <ac:spMk id="2" creationId="{D89E7449-4BBE-430B-98DE-BF9381349F02}"/>
          </ac:spMkLst>
        </pc:spChg>
        <pc:spChg chg="mod">
          <ac:chgData name="Erkkonen Joel" userId="d72443b8-01a8-4b66-92a5-5199c2d31d36" providerId="ADAL" clId="{5CDC701F-7632-4FA0-B413-39F6639C5CA6}" dt="2020-06-24T07:58:02.620" v="84" actId="26606"/>
          <ac:spMkLst>
            <pc:docMk/>
            <pc:sldMk cId="1664416532" sldId="767"/>
            <ac:spMk id="3" creationId="{0620B68B-29E8-433A-992B-EF0AE4AFFBE0}"/>
          </ac:spMkLst>
        </pc:spChg>
        <pc:spChg chg="del">
          <ac:chgData name="Erkkonen Joel" userId="d72443b8-01a8-4b66-92a5-5199c2d31d36" providerId="ADAL" clId="{5CDC701F-7632-4FA0-B413-39F6639C5CA6}" dt="2020-06-24T07:55:11.466" v="66" actId="26606"/>
          <ac:spMkLst>
            <pc:docMk/>
            <pc:sldMk cId="1664416532" sldId="767"/>
            <ac:spMk id="4" creationId="{31380672-B7E4-4735-A495-74D6EB7193B5}"/>
          </ac:spMkLst>
        </pc:spChg>
        <pc:spChg chg="mod">
          <ac:chgData name="Erkkonen Joel" userId="d72443b8-01a8-4b66-92a5-5199c2d31d36" providerId="ADAL" clId="{5CDC701F-7632-4FA0-B413-39F6639C5CA6}" dt="2020-06-24T07:58:02.620" v="84" actId="26606"/>
          <ac:spMkLst>
            <pc:docMk/>
            <pc:sldMk cId="1664416532" sldId="767"/>
            <ac:spMk id="5" creationId="{C75FAEBC-A382-4CDE-B6F6-3A40E78C53D7}"/>
          </ac:spMkLst>
        </pc:spChg>
        <pc:spChg chg="mod">
          <ac:chgData name="Erkkonen Joel" userId="d72443b8-01a8-4b66-92a5-5199c2d31d36" providerId="ADAL" clId="{5CDC701F-7632-4FA0-B413-39F6639C5CA6}" dt="2020-06-24T07:58:02.620" v="84" actId="26606"/>
          <ac:spMkLst>
            <pc:docMk/>
            <pc:sldMk cId="1664416532" sldId="767"/>
            <ac:spMk id="6" creationId="{3137EA18-2FCF-48C1-B634-8C804DC64F54}"/>
          </ac:spMkLst>
        </pc:spChg>
        <pc:spChg chg="add del mod">
          <ac:chgData name="Erkkonen Joel" userId="d72443b8-01a8-4b66-92a5-5199c2d31d36" providerId="ADAL" clId="{5CDC701F-7632-4FA0-B413-39F6639C5CA6}" dt="2020-06-24T07:57:46.359" v="80" actId="931"/>
          <ac:spMkLst>
            <pc:docMk/>
            <pc:sldMk cId="1664416532" sldId="767"/>
            <ac:spMk id="10" creationId="{A28568CB-0EDA-4D1D-9AD1-71B390344173}"/>
          </ac:spMkLst>
        </pc:spChg>
        <pc:spChg chg="add del">
          <ac:chgData name="Erkkonen Joel" userId="d72443b8-01a8-4b66-92a5-5199c2d31d36" providerId="ADAL" clId="{5CDC701F-7632-4FA0-B413-39F6639C5CA6}" dt="2020-06-24T07:58:02.624" v="85" actId="26606"/>
          <ac:spMkLst>
            <pc:docMk/>
            <pc:sldMk cId="1664416532" sldId="767"/>
            <ac:spMk id="13" creationId="{A5AFB655-BEF1-4DED-9322-42FA98C3DCBD}"/>
          </ac:spMkLst>
        </pc:spChg>
        <pc:spChg chg="add del mod">
          <ac:chgData name="Erkkonen Joel" userId="d72443b8-01a8-4b66-92a5-5199c2d31d36" providerId="ADAL" clId="{5CDC701F-7632-4FA0-B413-39F6639C5CA6}" dt="2020-06-24T08:00:37.987" v="96" actId="931"/>
          <ac:spMkLst>
            <pc:docMk/>
            <pc:sldMk cId="1664416532" sldId="767"/>
            <ac:spMk id="15" creationId="{F1EA4A0C-A2CB-42FD-9FF2-3D77E682B70C}"/>
          </ac:spMkLst>
        </pc:spChg>
        <pc:spChg chg="add del mod">
          <ac:chgData name="Erkkonen Joel" userId="d72443b8-01a8-4b66-92a5-5199c2d31d36" providerId="ADAL" clId="{5CDC701F-7632-4FA0-B413-39F6639C5CA6}" dt="2020-06-24T07:58:02.620" v="84" actId="26606"/>
          <ac:spMkLst>
            <pc:docMk/>
            <pc:sldMk cId="1664416532" sldId="767"/>
            <ac:spMk id="18" creationId="{39B8ADD2-118D-484A-B3B6-78CDC87C08D1}"/>
          </ac:spMkLst>
        </pc:spChg>
        <pc:spChg chg="add">
          <ac:chgData name="Erkkonen Joel" userId="d72443b8-01a8-4b66-92a5-5199c2d31d36" providerId="ADAL" clId="{5CDC701F-7632-4FA0-B413-39F6639C5CA6}" dt="2020-06-24T07:58:02.624" v="85" actId="26606"/>
          <ac:spMkLst>
            <pc:docMk/>
            <pc:sldMk cId="1664416532" sldId="767"/>
            <ac:spMk id="20" creationId="{F3C1CEA2-E830-468C-BBCB-AE796337754C}"/>
          </ac:spMkLst>
        </pc:spChg>
        <pc:picChg chg="add del">
          <ac:chgData name="Erkkonen Joel" userId="d72443b8-01a8-4b66-92a5-5199c2d31d36" providerId="ADAL" clId="{5CDC701F-7632-4FA0-B413-39F6639C5CA6}" dt="2020-06-22T12:45:35.935" v="36"/>
          <ac:picMkLst>
            <pc:docMk/>
            <pc:sldMk cId="1664416532" sldId="767"/>
            <ac:picMk id="7" creationId="{E5CEB479-042F-4093-A5ED-6084BCC9C727}"/>
          </ac:picMkLst>
        </pc:picChg>
        <pc:picChg chg="add del mod">
          <ac:chgData name="Erkkonen Joel" userId="d72443b8-01a8-4b66-92a5-5199c2d31d36" providerId="ADAL" clId="{5CDC701F-7632-4FA0-B413-39F6639C5CA6}" dt="2020-06-24T07:57:33.200" v="79" actId="478"/>
          <ac:picMkLst>
            <pc:docMk/>
            <pc:sldMk cId="1664416532" sldId="767"/>
            <ac:picMk id="8" creationId="{CAB09342-E28E-40D2-920E-215FD58A7E99}"/>
          </ac:picMkLst>
        </pc:picChg>
        <pc:picChg chg="add del mod ord">
          <ac:chgData name="Erkkonen Joel" userId="d72443b8-01a8-4b66-92a5-5199c2d31d36" providerId="ADAL" clId="{5CDC701F-7632-4FA0-B413-39F6639C5CA6}" dt="2020-06-24T08:00:24.879" v="95" actId="478"/>
          <ac:picMkLst>
            <pc:docMk/>
            <pc:sldMk cId="1664416532" sldId="767"/>
            <ac:picMk id="12" creationId="{D53C9ED0-A87E-4F1D-BFC6-D62AB6D63418}"/>
          </ac:picMkLst>
        </pc:picChg>
        <pc:picChg chg="add mod">
          <ac:chgData name="Erkkonen Joel" userId="d72443b8-01a8-4b66-92a5-5199c2d31d36" providerId="ADAL" clId="{5CDC701F-7632-4FA0-B413-39F6639C5CA6}" dt="2020-06-24T08:00:41.483" v="98" actId="962"/>
          <ac:picMkLst>
            <pc:docMk/>
            <pc:sldMk cId="1664416532" sldId="767"/>
            <ac:picMk id="17" creationId="{4B2A8644-5C67-4F13-8C6B-F9F8C1C72FB6}"/>
          </ac:picMkLst>
        </pc:picChg>
      </pc:sldChg>
      <pc:sldChg chg="addSp delSp modSp modTransition">
        <pc:chgData name="Erkkonen Joel" userId="d72443b8-01a8-4b66-92a5-5199c2d31d36" providerId="ADAL" clId="{5CDC701F-7632-4FA0-B413-39F6639C5CA6}" dt="2020-06-28T15:50:27.477" v="756" actId="20577"/>
        <pc:sldMkLst>
          <pc:docMk/>
          <pc:sldMk cId="4006290514" sldId="769"/>
        </pc:sldMkLst>
        <pc:spChg chg="del">
          <ac:chgData name="Erkkonen Joel" userId="d72443b8-01a8-4b66-92a5-5199c2d31d36" providerId="ADAL" clId="{5CDC701F-7632-4FA0-B413-39F6639C5CA6}" dt="2020-06-24T07:59:29.877" v="91" actId="931"/>
          <ac:spMkLst>
            <pc:docMk/>
            <pc:sldMk cId="4006290514" sldId="769"/>
            <ac:spMk id="2" creationId="{64B21912-8A0B-4A24-81D6-7846B5957F5E}"/>
          </ac:spMkLst>
        </pc:spChg>
        <pc:spChg chg="add mod">
          <ac:chgData name="Erkkonen Joel" userId="d72443b8-01a8-4b66-92a5-5199c2d31d36" providerId="ADAL" clId="{5CDC701F-7632-4FA0-B413-39F6639C5CA6}" dt="2020-06-28T15:50:27.477" v="756" actId="20577"/>
          <ac:spMkLst>
            <pc:docMk/>
            <pc:sldMk cId="4006290514" sldId="769"/>
            <ac:spMk id="3" creationId="{8595F09B-3EBE-4CDB-9E65-3DEFD781FA98}"/>
          </ac:spMkLst>
        </pc:spChg>
        <pc:spChg chg="add del mod">
          <ac:chgData name="Erkkonen Joel" userId="d72443b8-01a8-4b66-92a5-5199c2d31d36" providerId="ADAL" clId="{5CDC701F-7632-4FA0-B413-39F6639C5CA6}" dt="2020-06-26T11:51:23.155" v="637"/>
          <ac:spMkLst>
            <pc:docMk/>
            <pc:sldMk cId="4006290514" sldId="769"/>
            <ac:spMk id="3" creationId="{D3E35832-9F07-45B5-9ABD-4B7ED18E0CA3}"/>
          </ac:spMkLst>
        </pc:spChg>
        <pc:picChg chg="add del mod">
          <ac:chgData name="Erkkonen Joel" userId="d72443b8-01a8-4b66-92a5-5199c2d31d36" providerId="ADAL" clId="{5CDC701F-7632-4FA0-B413-39F6639C5CA6}" dt="2020-06-26T11:49:29.455" v="636" actId="478"/>
          <ac:picMkLst>
            <pc:docMk/>
            <pc:sldMk cId="4006290514" sldId="769"/>
            <ac:picMk id="4" creationId="{280A91DB-1F04-4B9F-BAFA-8025054ADE06}"/>
          </ac:picMkLst>
        </pc:picChg>
        <pc:picChg chg="add mod">
          <ac:chgData name="Erkkonen Joel" userId="d72443b8-01a8-4b66-92a5-5199c2d31d36" providerId="ADAL" clId="{5CDC701F-7632-4FA0-B413-39F6639C5CA6}" dt="2020-06-26T11:51:23.155" v="637"/>
          <ac:picMkLst>
            <pc:docMk/>
            <pc:sldMk cId="4006290514" sldId="769"/>
            <ac:picMk id="5" creationId="{FCBEE63C-DC20-4312-8686-E43EBCC80CC9}"/>
          </ac:picMkLst>
        </pc:picChg>
      </pc:sldChg>
      <pc:sldChg chg="del">
        <pc:chgData name="Erkkonen Joel" userId="d72443b8-01a8-4b66-92a5-5199c2d31d36" providerId="ADAL" clId="{5CDC701F-7632-4FA0-B413-39F6639C5CA6}" dt="2020-06-26T11:28:05.025" v="581" actId="2696"/>
        <pc:sldMkLst>
          <pc:docMk/>
          <pc:sldMk cId="1338382816" sldId="771"/>
        </pc:sldMkLst>
      </pc:sldChg>
      <pc:sldChg chg="del">
        <pc:chgData name="Erkkonen Joel" userId="d72443b8-01a8-4b66-92a5-5199c2d31d36" providerId="ADAL" clId="{5CDC701F-7632-4FA0-B413-39F6639C5CA6}" dt="2020-06-26T11:28:12.436" v="583" actId="2696"/>
        <pc:sldMkLst>
          <pc:docMk/>
          <pc:sldMk cId="2905354391" sldId="772"/>
        </pc:sldMkLst>
      </pc:sldChg>
      <pc:sldChg chg="modTransition">
        <pc:chgData name="Erkkonen Joel" userId="d72443b8-01a8-4b66-92a5-5199c2d31d36" providerId="ADAL" clId="{5CDC701F-7632-4FA0-B413-39F6639C5CA6}" dt="2020-06-28T15:31:14.679" v="639"/>
        <pc:sldMkLst>
          <pc:docMk/>
          <pc:sldMk cId="273829519" sldId="773"/>
        </pc:sldMkLst>
      </pc:sldChg>
      <pc:sldChg chg="del">
        <pc:chgData name="Erkkonen Joel" userId="d72443b8-01a8-4b66-92a5-5199c2d31d36" providerId="ADAL" clId="{5CDC701F-7632-4FA0-B413-39F6639C5CA6}" dt="2020-06-25T07:29:29.398" v="157" actId="2696"/>
        <pc:sldMkLst>
          <pc:docMk/>
          <pc:sldMk cId="3152775497" sldId="775"/>
        </pc:sldMkLst>
      </pc:sldChg>
      <pc:sldChg chg="addSp delSp modSp add ord modTransition">
        <pc:chgData name="Erkkonen Joel" userId="d72443b8-01a8-4b66-92a5-5199c2d31d36" providerId="ADAL" clId="{5CDC701F-7632-4FA0-B413-39F6639C5CA6}" dt="2020-06-29T06:19:24.382" v="795" actId="20577"/>
        <pc:sldMkLst>
          <pc:docMk/>
          <pc:sldMk cId="3385142937" sldId="776"/>
        </pc:sldMkLst>
        <pc:spChg chg="add del">
          <ac:chgData name="Erkkonen Joel" userId="d72443b8-01a8-4b66-92a5-5199c2d31d36" providerId="ADAL" clId="{5CDC701F-7632-4FA0-B413-39F6639C5CA6}" dt="2020-06-24T12:12:59.165" v="144" actId="931"/>
          <ac:spMkLst>
            <pc:docMk/>
            <pc:sldMk cId="3385142937" sldId="776"/>
            <ac:spMk id="2" creationId="{D89E7449-4BBE-430B-98DE-BF9381349F02}"/>
          </ac:spMkLst>
        </pc:spChg>
        <pc:spChg chg="mod">
          <ac:chgData name="Erkkonen Joel" userId="d72443b8-01a8-4b66-92a5-5199c2d31d36" providerId="ADAL" clId="{5CDC701F-7632-4FA0-B413-39F6639C5CA6}" dt="2020-06-24T12:14:14.353" v="150"/>
          <ac:spMkLst>
            <pc:docMk/>
            <pc:sldMk cId="3385142937" sldId="776"/>
            <ac:spMk id="3" creationId="{0620B68B-29E8-433A-992B-EF0AE4AFFBE0}"/>
          </ac:spMkLst>
        </pc:spChg>
        <pc:spChg chg="mod">
          <ac:chgData name="Erkkonen Joel" userId="d72443b8-01a8-4b66-92a5-5199c2d31d36" providerId="ADAL" clId="{5CDC701F-7632-4FA0-B413-39F6639C5CA6}" dt="2020-06-29T06:19:24.382" v="795" actId="20577"/>
          <ac:spMkLst>
            <pc:docMk/>
            <pc:sldMk cId="3385142937" sldId="776"/>
            <ac:spMk id="4" creationId="{31380672-B7E4-4735-A495-74D6EB7193B5}"/>
          </ac:spMkLst>
        </pc:spChg>
        <pc:spChg chg="del">
          <ac:chgData name="Erkkonen Joel" userId="d72443b8-01a8-4b66-92a5-5199c2d31d36" providerId="ADAL" clId="{5CDC701F-7632-4FA0-B413-39F6639C5CA6}" dt="2020-06-25T08:54:10.705" v="366" actId="478"/>
          <ac:spMkLst>
            <pc:docMk/>
            <pc:sldMk cId="3385142937" sldId="776"/>
            <ac:spMk id="5" creationId="{C75FAEBC-A382-4CDE-B6F6-3A40E78C53D7}"/>
          </ac:spMkLst>
        </pc:spChg>
        <pc:spChg chg="add mod">
          <ac:chgData name="Erkkonen Joel" userId="d72443b8-01a8-4b66-92a5-5199c2d31d36" providerId="ADAL" clId="{5CDC701F-7632-4FA0-B413-39F6639C5CA6}" dt="2020-06-28T15:48:41.773" v="703"/>
          <ac:spMkLst>
            <pc:docMk/>
            <pc:sldMk cId="3385142937" sldId="776"/>
            <ac:spMk id="7" creationId="{7EF16EA3-1041-4934-AF43-7D19051717D3}"/>
          </ac:spMkLst>
        </pc:spChg>
        <pc:picChg chg="add del mod">
          <ac:chgData name="Erkkonen Joel" userId="d72443b8-01a8-4b66-92a5-5199c2d31d36" providerId="ADAL" clId="{5CDC701F-7632-4FA0-B413-39F6639C5CA6}" dt="2020-06-24T12:12:54.638" v="143" actId="931"/>
          <ac:picMkLst>
            <pc:docMk/>
            <pc:sldMk cId="3385142937" sldId="776"/>
            <ac:picMk id="8" creationId="{3343D3C3-6BF5-4A48-A7C5-16FCA2B33E46}"/>
          </ac:picMkLst>
        </pc:picChg>
        <pc:picChg chg="add mod">
          <ac:chgData name="Erkkonen Joel" userId="d72443b8-01a8-4b66-92a5-5199c2d31d36" providerId="ADAL" clId="{5CDC701F-7632-4FA0-B413-39F6639C5CA6}" dt="2020-06-24T12:13:02.747" v="146" actId="962"/>
          <ac:picMkLst>
            <pc:docMk/>
            <pc:sldMk cId="3385142937" sldId="776"/>
            <ac:picMk id="10" creationId="{765ED83E-4752-4424-AAB0-F9D45B9E96A0}"/>
          </ac:picMkLst>
        </pc:picChg>
      </pc:sldChg>
      <pc:sldChg chg="add del">
        <pc:chgData name="Erkkonen Joel" userId="d72443b8-01a8-4b66-92a5-5199c2d31d36" providerId="ADAL" clId="{5CDC701F-7632-4FA0-B413-39F6639C5CA6}" dt="2020-06-22T12:45:24.954" v="34"/>
        <pc:sldMkLst>
          <pc:docMk/>
          <pc:sldMk cId="3601548609" sldId="777"/>
        </pc:sldMkLst>
      </pc:sldChg>
      <pc:sldChg chg="addSp delSp modSp add del mod ord modClrScheme chgLayout">
        <pc:chgData name="Erkkonen Joel" userId="d72443b8-01a8-4b66-92a5-5199c2d31d36" providerId="ADAL" clId="{5CDC701F-7632-4FA0-B413-39F6639C5CA6}" dt="2020-06-25T07:31:54.468" v="158" actId="2696"/>
        <pc:sldMkLst>
          <pc:docMk/>
          <pc:sldMk cId="3708491733" sldId="777"/>
        </pc:sldMkLst>
        <pc:spChg chg="del">
          <ac:chgData name="Erkkonen Joel" userId="d72443b8-01a8-4b66-92a5-5199c2d31d36" providerId="ADAL" clId="{5CDC701F-7632-4FA0-B413-39F6639C5CA6}" dt="2020-06-24T07:55:52.427" v="67" actId="931"/>
          <ac:spMkLst>
            <pc:docMk/>
            <pc:sldMk cId="3708491733" sldId="777"/>
            <ac:spMk id="2" creationId="{D89E7449-4BBE-430B-98DE-BF9381349F02}"/>
          </ac:spMkLst>
        </pc:spChg>
        <pc:spChg chg="mod">
          <ac:chgData name="Erkkonen Joel" userId="d72443b8-01a8-4b66-92a5-5199c2d31d36" providerId="ADAL" clId="{5CDC701F-7632-4FA0-B413-39F6639C5CA6}" dt="2020-06-24T12:10:12.626" v="126" actId="14100"/>
          <ac:spMkLst>
            <pc:docMk/>
            <pc:sldMk cId="3708491733" sldId="777"/>
            <ac:spMk id="3" creationId="{0620B68B-29E8-433A-992B-EF0AE4AFFBE0}"/>
          </ac:spMkLst>
        </pc:spChg>
        <pc:spChg chg="del">
          <ac:chgData name="Erkkonen Joel" userId="d72443b8-01a8-4b66-92a5-5199c2d31d36" providerId="ADAL" clId="{5CDC701F-7632-4FA0-B413-39F6639C5CA6}" dt="2020-06-24T07:56:07.023" v="70" actId="26606"/>
          <ac:spMkLst>
            <pc:docMk/>
            <pc:sldMk cId="3708491733" sldId="777"/>
            <ac:spMk id="4" creationId="{31380672-B7E4-4735-A495-74D6EB7193B5}"/>
          </ac:spMkLst>
        </pc:spChg>
        <pc:spChg chg="mod">
          <ac:chgData name="Erkkonen Joel" userId="d72443b8-01a8-4b66-92a5-5199c2d31d36" providerId="ADAL" clId="{5CDC701F-7632-4FA0-B413-39F6639C5CA6}" dt="2020-06-24T07:56:07.023" v="70" actId="26606"/>
          <ac:spMkLst>
            <pc:docMk/>
            <pc:sldMk cId="3708491733" sldId="777"/>
            <ac:spMk id="5" creationId="{C75FAEBC-A382-4CDE-B6F6-3A40E78C53D7}"/>
          </ac:spMkLst>
        </pc:spChg>
        <pc:spChg chg="mod">
          <ac:chgData name="Erkkonen Joel" userId="d72443b8-01a8-4b66-92a5-5199c2d31d36" providerId="ADAL" clId="{5CDC701F-7632-4FA0-B413-39F6639C5CA6}" dt="2020-06-24T07:56:07.023" v="70" actId="26606"/>
          <ac:spMkLst>
            <pc:docMk/>
            <pc:sldMk cId="3708491733" sldId="777"/>
            <ac:spMk id="6" creationId="{3137EA18-2FCF-48C1-B634-8C804DC64F54}"/>
          </ac:spMkLst>
        </pc:spChg>
        <pc:spChg chg="add del mod">
          <ac:chgData name="Erkkonen Joel" userId="d72443b8-01a8-4b66-92a5-5199c2d31d36" providerId="ADAL" clId="{5CDC701F-7632-4FA0-B413-39F6639C5CA6}" dt="2020-06-24T12:12:31.770" v="134" actId="931"/>
          <ac:spMkLst>
            <pc:docMk/>
            <pc:sldMk cId="3708491733" sldId="777"/>
            <ac:spMk id="10" creationId="{D4EE6E75-AC9F-4544-BCC8-46B83D0B1DD8}"/>
          </ac:spMkLst>
        </pc:spChg>
        <pc:spChg chg="add mod">
          <ac:chgData name="Erkkonen Joel" userId="d72443b8-01a8-4b66-92a5-5199c2d31d36" providerId="ADAL" clId="{5CDC701F-7632-4FA0-B413-39F6639C5CA6}" dt="2020-06-24T12:11:44.739" v="131" actId="14100"/>
          <ac:spMkLst>
            <pc:docMk/>
            <pc:sldMk cId="3708491733" sldId="777"/>
            <ac:spMk id="13" creationId="{BFF8F8A1-1B94-4EA2-883A-546F6453CA2F}"/>
          </ac:spMkLst>
        </pc:spChg>
        <pc:picChg chg="add del mod">
          <ac:chgData name="Erkkonen Joel" userId="d72443b8-01a8-4b66-92a5-5199c2d31d36" providerId="ADAL" clId="{5CDC701F-7632-4FA0-B413-39F6639C5CA6}" dt="2020-06-24T12:12:25.023" v="133" actId="478"/>
          <ac:picMkLst>
            <pc:docMk/>
            <pc:sldMk cId="3708491733" sldId="777"/>
            <ac:picMk id="8" creationId="{128AE6CE-10A4-4E9C-8274-06DD288EC2F6}"/>
          </ac:picMkLst>
        </pc:picChg>
        <pc:picChg chg="add mod">
          <ac:chgData name="Erkkonen Joel" userId="d72443b8-01a8-4b66-92a5-5199c2d31d36" providerId="ADAL" clId="{5CDC701F-7632-4FA0-B413-39F6639C5CA6}" dt="2020-06-24T12:12:41.814" v="138" actId="14100"/>
          <ac:picMkLst>
            <pc:docMk/>
            <pc:sldMk cId="3708491733" sldId="777"/>
            <ac:picMk id="12" creationId="{BDC2D284-B51D-4F78-91BA-7C2C1B19650F}"/>
          </ac:picMkLst>
        </pc:picChg>
      </pc:sldChg>
      <pc:sldChg chg="addSp delSp modSp add del">
        <pc:chgData name="Erkkonen Joel" userId="d72443b8-01a8-4b66-92a5-5199c2d31d36" providerId="ADAL" clId="{5CDC701F-7632-4FA0-B413-39F6639C5CA6}" dt="2020-06-25T09:39:25.238" v="451" actId="2696"/>
        <pc:sldMkLst>
          <pc:docMk/>
          <pc:sldMk cId="2604575844" sldId="778"/>
        </pc:sldMkLst>
        <pc:spChg chg="add del mod">
          <ac:chgData name="Erkkonen Joel" userId="d72443b8-01a8-4b66-92a5-5199c2d31d36" providerId="ADAL" clId="{5CDC701F-7632-4FA0-B413-39F6639C5CA6}" dt="2020-06-24T07:58:46.779" v="88" actId="931"/>
          <ac:spMkLst>
            <pc:docMk/>
            <pc:sldMk cId="2604575844" sldId="778"/>
            <ac:spMk id="4" creationId="{CE3A658E-913D-4A70-863E-ADB08CCCE7E8}"/>
          </ac:spMkLst>
        </pc:spChg>
        <pc:spChg chg="add del mod">
          <ac:chgData name="Erkkonen Joel" userId="d72443b8-01a8-4b66-92a5-5199c2d31d36" providerId="ADAL" clId="{5CDC701F-7632-4FA0-B413-39F6639C5CA6}" dt="2020-06-25T09:39:00.907" v="447" actId="931"/>
          <ac:spMkLst>
            <pc:docMk/>
            <pc:sldMk cId="2604575844" sldId="778"/>
            <ac:spMk id="10" creationId="{663D8855-C90B-437D-B8D2-4956BE74CB42}"/>
          </ac:spMkLst>
        </pc:spChg>
        <pc:picChg chg="add del mod">
          <ac:chgData name="Erkkonen Joel" userId="d72443b8-01a8-4b66-92a5-5199c2d31d36" providerId="ADAL" clId="{5CDC701F-7632-4FA0-B413-39F6639C5CA6}" dt="2020-06-25T09:38:44.117" v="446" actId="478"/>
          <ac:picMkLst>
            <pc:docMk/>
            <pc:sldMk cId="2604575844" sldId="778"/>
            <ac:picMk id="8" creationId="{9E3B982B-068D-46F8-8B57-0F5229F8DF25}"/>
          </ac:picMkLst>
        </pc:picChg>
        <pc:picChg chg="del">
          <ac:chgData name="Erkkonen Joel" userId="d72443b8-01a8-4b66-92a5-5199c2d31d36" providerId="ADAL" clId="{5CDC701F-7632-4FA0-B413-39F6639C5CA6}" dt="2020-06-24T07:58:36.559" v="87" actId="478"/>
          <ac:picMkLst>
            <pc:docMk/>
            <pc:sldMk cId="2604575844" sldId="778"/>
            <ac:picMk id="12" creationId="{D53C9ED0-A87E-4F1D-BFC6-D62AB6D63418}"/>
          </ac:picMkLst>
        </pc:picChg>
        <pc:picChg chg="add mod">
          <ac:chgData name="Erkkonen Joel" userId="d72443b8-01a8-4b66-92a5-5199c2d31d36" providerId="ADAL" clId="{5CDC701F-7632-4FA0-B413-39F6639C5CA6}" dt="2020-06-25T09:39:04.286" v="449" actId="962"/>
          <ac:picMkLst>
            <pc:docMk/>
            <pc:sldMk cId="2604575844" sldId="778"/>
            <ac:picMk id="13" creationId="{7A7D1AAB-94A5-4CDA-BEE5-92A4E0D88509}"/>
          </ac:picMkLst>
        </pc:picChg>
      </pc:sldChg>
      <pc:sldChg chg="addSp delSp modSp add modTransition">
        <pc:chgData name="Erkkonen Joel" userId="d72443b8-01a8-4b66-92a5-5199c2d31d36" providerId="ADAL" clId="{5CDC701F-7632-4FA0-B413-39F6639C5CA6}" dt="2020-06-28T15:31:14.679" v="639"/>
        <pc:sldMkLst>
          <pc:docMk/>
          <pc:sldMk cId="2154256138" sldId="779"/>
        </pc:sldMkLst>
        <pc:spChg chg="add mod">
          <ac:chgData name="Erkkonen Joel" userId="d72443b8-01a8-4b66-92a5-5199c2d31d36" providerId="ADAL" clId="{5CDC701F-7632-4FA0-B413-39F6639C5CA6}" dt="2020-06-24T11:40:27.087" v="100" actId="478"/>
          <ac:spMkLst>
            <pc:docMk/>
            <pc:sldMk cId="2154256138" sldId="779"/>
            <ac:spMk id="3" creationId="{58B679A9-3A57-49B9-8DF6-C03E4C6DD5F4}"/>
          </ac:spMkLst>
        </pc:spChg>
        <pc:grpChg chg="add mod">
          <ac:chgData name="Erkkonen Joel" userId="d72443b8-01a8-4b66-92a5-5199c2d31d36" providerId="ADAL" clId="{5CDC701F-7632-4FA0-B413-39F6639C5CA6}" dt="2020-06-24T11:44:11.035" v="118" actId="14100"/>
          <ac:grpSpMkLst>
            <pc:docMk/>
            <pc:sldMk cId="2154256138" sldId="779"/>
            <ac:grpSpMk id="6" creationId="{2A332C9B-76ED-4806-9B0C-2AA4841A3C79}"/>
          </ac:grpSpMkLst>
        </pc:grpChg>
        <pc:picChg chg="del">
          <ac:chgData name="Erkkonen Joel" userId="d72443b8-01a8-4b66-92a5-5199c2d31d36" providerId="ADAL" clId="{5CDC701F-7632-4FA0-B413-39F6639C5CA6}" dt="2020-06-24T11:40:27.087" v="100" actId="478"/>
          <ac:picMkLst>
            <pc:docMk/>
            <pc:sldMk cId="2154256138" sldId="779"/>
            <ac:picMk id="4" creationId="{280A91DB-1F04-4B9F-BAFA-8025054ADE06}"/>
          </ac:picMkLst>
        </pc:picChg>
        <pc:picChg chg="add del mod">
          <ac:chgData name="Erkkonen Joel" userId="d72443b8-01a8-4b66-92a5-5199c2d31d36" providerId="ADAL" clId="{5CDC701F-7632-4FA0-B413-39F6639C5CA6}" dt="2020-06-24T11:43:09.474" v="108"/>
          <ac:picMkLst>
            <pc:docMk/>
            <pc:sldMk cId="2154256138" sldId="779"/>
            <ac:picMk id="5" creationId="{E5B9BEFB-DEA0-4142-92EA-E0F5A73B8DCD}"/>
          </ac:picMkLst>
        </pc:picChg>
        <pc:picChg chg="mod">
          <ac:chgData name="Erkkonen Joel" userId="d72443b8-01a8-4b66-92a5-5199c2d31d36" providerId="ADAL" clId="{5CDC701F-7632-4FA0-B413-39F6639C5CA6}" dt="2020-06-24T11:43:47.365" v="111" actId="14100"/>
          <ac:picMkLst>
            <pc:docMk/>
            <pc:sldMk cId="2154256138" sldId="779"/>
            <ac:picMk id="7" creationId="{ABA1B6A0-AB92-4016-B6E8-9A9554C5D439}"/>
          </ac:picMkLst>
        </pc:picChg>
      </pc:sldChg>
      <pc:sldChg chg="addSp delSp modSp add modTransition">
        <pc:chgData name="Erkkonen Joel" userId="d72443b8-01a8-4b66-92a5-5199c2d31d36" providerId="ADAL" clId="{5CDC701F-7632-4FA0-B413-39F6639C5CA6}" dt="2020-06-28T15:49:42.819" v="722" actId="20577"/>
        <pc:sldMkLst>
          <pc:docMk/>
          <pc:sldMk cId="403659954" sldId="780"/>
        </pc:sldMkLst>
        <pc:spChg chg="mod">
          <ac:chgData name="Erkkonen Joel" userId="d72443b8-01a8-4b66-92a5-5199c2d31d36" providerId="ADAL" clId="{5CDC701F-7632-4FA0-B413-39F6639C5CA6}" dt="2020-06-26T11:33:02.699" v="619"/>
          <ac:spMkLst>
            <pc:docMk/>
            <pc:sldMk cId="403659954" sldId="780"/>
            <ac:spMk id="3" creationId="{0620B68B-29E8-433A-992B-EF0AE4AFFBE0}"/>
          </ac:spMkLst>
        </pc:spChg>
        <pc:spChg chg="mod">
          <ac:chgData name="Erkkonen Joel" userId="d72443b8-01a8-4b66-92a5-5199c2d31d36" providerId="ADAL" clId="{5CDC701F-7632-4FA0-B413-39F6639C5CA6}" dt="2020-06-26T11:34:43.776" v="624"/>
          <ac:spMkLst>
            <pc:docMk/>
            <pc:sldMk cId="403659954" sldId="780"/>
            <ac:spMk id="4" creationId="{31380672-B7E4-4735-A495-74D6EB7193B5}"/>
          </ac:spMkLst>
        </pc:spChg>
        <pc:spChg chg="del">
          <ac:chgData name="Erkkonen Joel" userId="d72443b8-01a8-4b66-92a5-5199c2d31d36" providerId="ADAL" clId="{5CDC701F-7632-4FA0-B413-39F6639C5CA6}" dt="2020-06-25T09:31:29.201" v="399" actId="478"/>
          <ac:spMkLst>
            <pc:docMk/>
            <pc:sldMk cId="403659954" sldId="780"/>
            <ac:spMk id="5" creationId="{C75FAEBC-A382-4CDE-B6F6-3A40E78C53D7}"/>
          </ac:spMkLst>
        </pc:spChg>
        <pc:spChg chg="add mod">
          <ac:chgData name="Erkkonen Joel" userId="d72443b8-01a8-4b66-92a5-5199c2d31d36" providerId="ADAL" clId="{5CDC701F-7632-4FA0-B413-39F6639C5CA6}" dt="2020-06-28T15:49:42.819" v="722" actId="20577"/>
          <ac:spMkLst>
            <pc:docMk/>
            <pc:sldMk cId="403659954" sldId="780"/>
            <ac:spMk id="7" creationId="{422436B0-1C88-4EC0-83E1-9C9C5DF4EB56}"/>
          </ac:spMkLst>
        </pc:spChg>
        <pc:spChg chg="add del mod">
          <ac:chgData name="Erkkonen Joel" userId="d72443b8-01a8-4b66-92a5-5199c2d31d36" providerId="ADAL" clId="{5CDC701F-7632-4FA0-B413-39F6639C5CA6}" dt="2020-06-25T09:13:09.317" v="380" actId="931"/>
          <ac:spMkLst>
            <pc:docMk/>
            <pc:sldMk cId="403659954" sldId="780"/>
            <ac:spMk id="7" creationId="{80450E36-CD24-4841-A196-5C55378317DB}"/>
          </ac:spMkLst>
        </pc:spChg>
        <pc:spChg chg="add del mod">
          <ac:chgData name="Erkkonen Joel" userId="d72443b8-01a8-4b66-92a5-5199c2d31d36" providerId="ADAL" clId="{5CDC701F-7632-4FA0-B413-39F6639C5CA6}" dt="2020-06-25T09:21:00.137" v="384" actId="931"/>
          <ac:spMkLst>
            <pc:docMk/>
            <pc:sldMk cId="403659954" sldId="780"/>
            <ac:spMk id="12" creationId="{076C1400-5BA6-41A8-AB4C-5E283213229B}"/>
          </ac:spMkLst>
        </pc:spChg>
        <pc:spChg chg="add del mod">
          <ac:chgData name="Erkkonen Joel" userId="d72443b8-01a8-4b66-92a5-5199c2d31d36" providerId="ADAL" clId="{5CDC701F-7632-4FA0-B413-39F6639C5CA6}" dt="2020-06-25T09:29:00.146" v="390" actId="931"/>
          <ac:spMkLst>
            <pc:docMk/>
            <pc:sldMk cId="403659954" sldId="780"/>
            <ac:spMk id="16" creationId="{4D1EC2F7-1DD8-4616-AB88-0DE657C23C5C}"/>
          </ac:spMkLst>
        </pc:spChg>
        <pc:picChg chg="add del mod">
          <ac:chgData name="Erkkonen Joel" userId="d72443b8-01a8-4b66-92a5-5199c2d31d36" providerId="ADAL" clId="{5CDC701F-7632-4FA0-B413-39F6639C5CA6}" dt="2020-06-25T09:20:50.242" v="383" actId="478"/>
          <ac:picMkLst>
            <pc:docMk/>
            <pc:sldMk cId="403659954" sldId="780"/>
            <ac:picMk id="9" creationId="{465A73B9-DD56-43B7-A7B2-A8C046730A81}"/>
          </ac:picMkLst>
        </pc:picChg>
        <pc:picChg chg="del">
          <ac:chgData name="Erkkonen Joel" userId="d72443b8-01a8-4b66-92a5-5199c2d31d36" providerId="ADAL" clId="{5CDC701F-7632-4FA0-B413-39F6639C5CA6}" dt="2020-06-25T08:58:04.449" v="379" actId="478"/>
          <ac:picMkLst>
            <pc:docMk/>
            <pc:sldMk cId="403659954" sldId="780"/>
            <ac:picMk id="10" creationId="{765ED83E-4752-4424-AAB0-F9D45B9E96A0}"/>
          </ac:picMkLst>
        </pc:picChg>
        <pc:picChg chg="add del mod">
          <ac:chgData name="Erkkonen Joel" userId="d72443b8-01a8-4b66-92a5-5199c2d31d36" providerId="ADAL" clId="{5CDC701F-7632-4FA0-B413-39F6639C5CA6}" dt="2020-06-25T09:23:00.067" v="387" actId="478"/>
          <ac:picMkLst>
            <pc:docMk/>
            <pc:sldMk cId="403659954" sldId="780"/>
            <ac:picMk id="14" creationId="{87FFB36A-1401-426A-BCE2-85B9FBCA73F2}"/>
          </ac:picMkLst>
        </pc:picChg>
        <pc:picChg chg="add del">
          <ac:chgData name="Erkkonen Joel" userId="d72443b8-01a8-4b66-92a5-5199c2d31d36" providerId="ADAL" clId="{5CDC701F-7632-4FA0-B413-39F6639C5CA6}" dt="2020-06-25T09:23:52.098" v="389" actId="478"/>
          <ac:picMkLst>
            <pc:docMk/>
            <pc:sldMk cId="403659954" sldId="780"/>
            <ac:picMk id="17" creationId="{20581969-C261-4DF4-8635-4ABC885F7855}"/>
          </ac:picMkLst>
        </pc:picChg>
        <pc:picChg chg="add mod">
          <ac:chgData name="Erkkonen Joel" userId="d72443b8-01a8-4b66-92a5-5199c2d31d36" providerId="ADAL" clId="{5CDC701F-7632-4FA0-B413-39F6639C5CA6}" dt="2020-06-25T09:29:03.255" v="392" actId="962"/>
          <ac:picMkLst>
            <pc:docMk/>
            <pc:sldMk cId="403659954" sldId="780"/>
            <ac:picMk id="19" creationId="{79399BD4-472E-4BD2-A960-40CABD757541}"/>
          </ac:picMkLst>
        </pc:picChg>
      </pc:sldChg>
      <pc:sldChg chg="add del">
        <pc:chgData name="Erkkonen Joel" userId="d72443b8-01a8-4b66-92a5-5199c2d31d36" providerId="ADAL" clId="{5CDC701F-7632-4FA0-B413-39F6639C5CA6}" dt="2020-06-25T07:28:06.376" v="154"/>
        <pc:sldMkLst>
          <pc:docMk/>
          <pc:sldMk cId="3159531544" sldId="780"/>
        </pc:sldMkLst>
      </pc:sldChg>
      <pc:sldChg chg="addSp delSp modSp add modTransition">
        <pc:chgData name="Erkkonen Joel" userId="d72443b8-01a8-4b66-92a5-5199c2d31d36" providerId="ADAL" clId="{5CDC701F-7632-4FA0-B413-39F6639C5CA6}" dt="2020-06-28T15:50:06.099" v="737" actId="20577"/>
        <pc:sldMkLst>
          <pc:docMk/>
          <pc:sldMk cId="2483773804" sldId="781"/>
        </pc:sldMkLst>
        <pc:spChg chg="mod">
          <ac:chgData name="Erkkonen Joel" userId="d72443b8-01a8-4b66-92a5-5199c2d31d36" providerId="ADAL" clId="{5CDC701F-7632-4FA0-B413-39F6639C5CA6}" dt="2020-06-25T09:33:37.521" v="407" actId="20577"/>
          <ac:spMkLst>
            <pc:docMk/>
            <pc:sldMk cId="2483773804" sldId="781"/>
            <ac:spMk id="3" creationId="{0620B68B-29E8-433A-992B-EF0AE4AFFBE0}"/>
          </ac:spMkLst>
        </pc:spChg>
        <pc:spChg chg="mod">
          <ac:chgData name="Erkkonen Joel" userId="d72443b8-01a8-4b66-92a5-5199c2d31d36" providerId="ADAL" clId="{5CDC701F-7632-4FA0-B413-39F6639C5CA6}" dt="2020-06-25T09:37:32.084" v="444" actId="20577"/>
          <ac:spMkLst>
            <pc:docMk/>
            <pc:sldMk cId="2483773804" sldId="781"/>
            <ac:spMk id="4" creationId="{31380672-B7E4-4735-A495-74D6EB7193B5}"/>
          </ac:spMkLst>
        </pc:spChg>
        <pc:spChg chg="add del mod">
          <ac:chgData name="Erkkonen Joel" userId="d72443b8-01a8-4b66-92a5-5199c2d31d36" providerId="ADAL" clId="{5CDC701F-7632-4FA0-B413-39F6639C5CA6}" dt="2020-06-25T09:33:54.453" v="409" actId="931"/>
          <ac:spMkLst>
            <pc:docMk/>
            <pc:sldMk cId="2483773804" sldId="781"/>
            <ac:spMk id="5" creationId="{BC81355E-6D7B-4F4A-9597-C08E341000ED}"/>
          </ac:spMkLst>
        </pc:spChg>
        <pc:spChg chg="add mod">
          <ac:chgData name="Erkkonen Joel" userId="d72443b8-01a8-4b66-92a5-5199c2d31d36" providerId="ADAL" clId="{5CDC701F-7632-4FA0-B413-39F6639C5CA6}" dt="2020-06-28T15:50:06.099" v="737" actId="20577"/>
          <ac:spMkLst>
            <pc:docMk/>
            <pc:sldMk cId="2483773804" sldId="781"/>
            <ac:spMk id="7" creationId="{24926D99-EEE0-4866-B028-DE5760DA92A6}"/>
          </ac:spMkLst>
        </pc:spChg>
        <pc:spChg chg="add del mod">
          <ac:chgData name="Erkkonen Joel" userId="d72443b8-01a8-4b66-92a5-5199c2d31d36" providerId="ADAL" clId="{5CDC701F-7632-4FA0-B413-39F6639C5CA6}" dt="2020-06-25T09:34:22.577" v="413" actId="931"/>
          <ac:spMkLst>
            <pc:docMk/>
            <pc:sldMk cId="2483773804" sldId="781"/>
            <ac:spMk id="10" creationId="{F8EDC839-6B2F-4882-8EEE-1D0792646FBA}"/>
          </ac:spMkLst>
        </pc:spChg>
        <pc:picChg chg="add del mod">
          <ac:chgData name="Erkkonen Joel" userId="d72443b8-01a8-4b66-92a5-5199c2d31d36" providerId="ADAL" clId="{5CDC701F-7632-4FA0-B413-39F6639C5CA6}" dt="2020-06-25T09:34:09.026" v="412" actId="478"/>
          <ac:picMkLst>
            <pc:docMk/>
            <pc:sldMk cId="2483773804" sldId="781"/>
            <ac:picMk id="8" creationId="{A0D0D1EE-9CDE-4C7F-9EAE-53337EFC1073}"/>
          </ac:picMkLst>
        </pc:picChg>
        <pc:picChg chg="add mod">
          <ac:chgData name="Erkkonen Joel" userId="d72443b8-01a8-4b66-92a5-5199c2d31d36" providerId="ADAL" clId="{5CDC701F-7632-4FA0-B413-39F6639C5CA6}" dt="2020-06-25T09:34:24.959" v="415" actId="962"/>
          <ac:picMkLst>
            <pc:docMk/>
            <pc:sldMk cId="2483773804" sldId="781"/>
            <ac:picMk id="12" creationId="{2ABF505B-B0C8-4862-956E-31E8DE00922A}"/>
          </ac:picMkLst>
        </pc:picChg>
        <pc:picChg chg="del">
          <ac:chgData name="Erkkonen Joel" userId="d72443b8-01a8-4b66-92a5-5199c2d31d36" providerId="ADAL" clId="{5CDC701F-7632-4FA0-B413-39F6639C5CA6}" dt="2020-06-25T09:33:42.226" v="408" actId="478"/>
          <ac:picMkLst>
            <pc:docMk/>
            <pc:sldMk cId="2483773804" sldId="781"/>
            <ac:picMk id="19" creationId="{79399BD4-472E-4BD2-A960-40CABD757541}"/>
          </ac:picMkLst>
        </pc:picChg>
      </pc:sldChg>
      <pc:sldChg chg="addSp delSp modSp add modTransition">
        <pc:chgData name="Erkkonen Joel" userId="d72443b8-01a8-4b66-92a5-5199c2d31d36" providerId="ADAL" clId="{5CDC701F-7632-4FA0-B413-39F6639C5CA6}" dt="2020-06-29T07:00:17.045" v="946" actId="14100"/>
        <pc:sldMkLst>
          <pc:docMk/>
          <pc:sldMk cId="384233089" sldId="782"/>
        </pc:sldMkLst>
        <pc:spChg chg="add mod">
          <ac:chgData name="Erkkonen Joel" userId="d72443b8-01a8-4b66-92a5-5199c2d31d36" providerId="ADAL" clId="{5CDC701F-7632-4FA0-B413-39F6639C5CA6}" dt="2020-06-29T06:35:33.921" v="853" actId="1035"/>
          <ac:spMkLst>
            <pc:docMk/>
            <pc:sldMk cId="384233089" sldId="782"/>
            <ac:spMk id="2" creationId="{501D8093-C6EB-4EBF-8070-8C20B35D06E1}"/>
          </ac:spMkLst>
        </pc:spChg>
        <pc:spChg chg="mod">
          <ac:chgData name="Erkkonen Joel" userId="d72443b8-01a8-4b66-92a5-5199c2d31d36" providerId="ADAL" clId="{5CDC701F-7632-4FA0-B413-39F6639C5CA6}" dt="2020-06-25T09:39:36.082" v="463" actId="20577"/>
          <ac:spMkLst>
            <pc:docMk/>
            <pc:sldMk cId="384233089" sldId="782"/>
            <ac:spMk id="3" creationId="{0620B68B-29E8-433A-992B-EF0AE4AFFBE0}"/>
          </ac:spMkLst>
        </pc:spChg>
        <pc:spChg chg="mod">
          <ac:chgData name="Erkkonen Joel" userId="d72443b8-01a8-4b66-92a5-5199c2d31d36" providerId="ADAL" clId="{5CDC701F-7632-4FA0-B413-39F6639C5CA6}" dt="2020-06-29T07:00:17.045" v="946" actId="14100"/>
          <ac:spMkLst>
            <pc:docMk/>
            <pc:sldMk cId="384233089" sldId="782"/>
            <ac:spMk id="4" creationId="{31380672-B7E4-4735-A495-74D6EB7193B5}"/>
          </ac:spMkLst>
        </pc:spChg>
        <pc:spChg chg="add del mod">
          <ac:chgData name="Erkkonen Joel" userId="d72443b8-01a8-4b66-92a5-5199c2d31d36" providerId="ADAL" clId="{5CDC701F-7632-4FA0-B413-39F6639C5CA6}" dt="2020-06-29T06:34:56.840" v="836" actId="478"/>
          <ac:spMkLst>
            <pc:docMk/>
            <pc:sldMk cId="384233089" sldId="782"/>
            <ac:spMk id="5" creationId="{6F8B89B8-7886-484B-908D-C14FB8592EA3}"/>
          </ac:spMkLst>
        </pc:spChg>
        <pc:spChg chg="add del mod">
          <ac:chgData name="Erkkonen Joel" userId="d72443b8-01a8-4b66-92a5-5199c2d31d36" providerId="ADAL" clId="{5CDC701F-7632-4FA0-B413-39F6639C5CA6}" dt="2020-06-26T11:25:10.924" v="575" actId="478"/>
          <ac:spMkLst>
            <pc:docMk/>
            <pc:sldMk cId="384233089" sldId="782"/>
            <ac:spMk id="5" creationId="{8A20990C-FA47-460A-97A1-127A03178632}"/>
          </ac:spMkLst>
        </pc:spChg>
        <pc:spChg chg="add del mod">
          <ac:chgData name="Erkkonen Joel" userId="d72443b8-01a8-4b66-92a5-5199c2d31d36" providerId="ADAL" clId="{5CDC701F-7632-4FA0-B413-39F6639C5CA6}" dt="2020-06-25T09:39:47.785" v="465" actId="931"/>
          <ac:spMkLst>
            <pc:docMk/>
            <pc:sldMk cId="384233089" sldId="782"/>
            <ac:spMk id="5" creationId="{BBAE7930-AF66-40E6-9D59-BEE7A1D26735}"/>
          </ac:spMkLst>
        </pc:spChg>
        <pc:spChg chg="add del">
          <ac:chgData name="Erkkonen Joel" userId="d72443b8-01a8-4b66-92a5-5199c2d31d36" providerId="ADAL" clId="{5CDC701F-7632-4FA0-B413-39F6639C5CA6}" dt="2020-06-29T06:35:07.583" v="838"/>
          <ac:spMkLst>
            <pc:docMk/>
            <pc:sldMk cId="384233089" sldId="782"/>
            <ac:spMk id="7" creationId="{E0FF606F-7F26-4C09-A929-E247A0947430}"/>
          </ac:spMkLst>
        </pc:spChg>
        <pc:spChg chg="add del">
          <ac:chgData name="Erkkonen Joel" userId="d72443b8-01a8-4b66-92a5-5199c2d31d36" providerId="ADAL" clId="{5CDC701F-7632-4FA0-B413-39F6639C5CA6}" dt="2020-06-29T06:35:17.789" v="844" actId="478"/>
          <ac:spMkLst>
            <pc:docMk/>
            <pc:sldMk cId="384233089" sldId="782"/>
            <ac:spMk id="10" creationId="{8543A5C3-ADDE-44CA-821E-148A48C2FF1E}"/>
          </ac:spMkLst>
        </pc:spChg>
        <pc:spChg chg="add del mod">
          <ac:chgData name="Erkkonen Joel" userId="d72443b8-01a8-4b66-92a5-5199c2d31d36" providerId="ADAL" clId="{5CDC701F-7632-4FA0-B413-39F6639C5CA6}" dt="2020-06-25T09:43:55.680" v="525" actId="931"/>
          <ac:spMkLst>
            <pc:docMk/>
            <pc:sldMk cId="384233089" sldId="782"/>
            <ac:spMk id="10" creationId="{FF71ED81-3BFA-4E0F-A8C4-57A67773AB74}"/>
          </ac:spMkLst>
        </pc:spChg>
        <pc:spChg chg="add mod">
          <ac:chgData name="Erkkonen Joel" userId="d72443b8-01a8-4b66-92a5-5199c2d31d36" providerId="ADAL" clId="{5CDC701F-7632-4FA0-B413-39F6639C5CA6}" dt="2020-06-29T06:36:56.996" v="863" actId="1035"/>
          <ac:spMkLst>
            <pc:docMk/>
            <pc:sldMk cId="384233089" sldId="782"/>
            <ac:spMk id="11" creationId="{FA74C97A-A25C-4738-BB2A-2AA15C63B1E4}"/>
          </ac:spMkLst>
        </pc:spChg>
        <pc:picChg chg="add mod">
          <ac:chgData name="Erkkonen Joel" userId="d72443b8-01a8-4b66-92a5-5199c2d31d36" providerId="ADAL" clId="{5CDC701F-7632-4FA0-B413-39F6639C5CA6}" dt="2020-06-29T06:34:08.413" v="819" actId="1035"/>
          <ac:picMkLst>
            <pc:docMk/>
            <pc:sldMk cId="384233089" sldId="782"/>
            <ac:picMk id="8" creationId="{C9F4E28D-1520-4D46-B8D1-53F55A1BE81E}"/>
          </ac:picMkLst>
        </pc:picChg>
        <pc:picChg chg="add del mod">
          <ac:chgData name="Erkkonen Joel" userId="d72443b8-01a8-4b66-92a5-5199c2d31d36" providerId="ADAL" clId="{5CDC701F-7632-4FA0-B413-39F6639C5CA6}" dt="2020-06-25T09:43:48.855" v="524" actId="478"/>
          <ac:picMkLst>
            <pc:docMk/>
            <pc:sldMk cId="384233089" sldId="782"/>
            <ac:picMk id="8" creationId="{D0D05B6F-A028-4C85-87F0-9916F8A02150}"/>
          </ac:picMkLst>
        </pc:picChg>
        <pc:picChg chg="add mod">
          <ac:chgData name="Erkkonen Joel" userId="d72443b8-01a8-4b66-92a5-5199c2d31d36" providerId="ADAL" clId="{5CDC701F-7632-4FA0-B413-39F6639C5CA6}" dt="2020-06-29T06:31:41.916" v="799" actId="14100"/>
          <ac:picMkLst>
            <pc:docMk/>
            <pc:sldMk cId="384233089" sldId="782"/>
            <ac:picMk id="9" creationId="{E0C448D9-020D-43C4-ADDF-D761F0434FD8}"/>
          </ac:picMkLst>
        </pc:picChg>
        <pc:picChg chg="del">
          <ac:chgData name="Erkkonen Joel" userId="d72443b8-01a8-4b66-92a5-5199c2d31d36" providerId="ADAL" clId="{5CDC701F-7632-4FA0-B413-39F6639C5CA6}" dt="2020-06-25T09:39:39.541" v="464" actId="478"/>
          <ac:picMkLst>
            <pc:docMk/>
            <pc:sldMk cId="384233089" sldId="782"/>
            <ac:picMk id="12" creationId="{2ABF505B-B0C8-4862-956E-31E8DE00922A}"/>
          </ac:picMkLst>
        </pc:picChg>
        <pc:picChg chg="add del mod">
          <ac:chgData name="Erkkonen Joel" userId="d72443b8-01a8-4b66-92a5-5199c2d31d36" providerId="ADAL" clId="{5CDC701F-7632-4FA0-B413-39F6639C5CA6}" dt="2020-06-26T08:05:34.641" v="538" actId="478"/>
          <ac:picMkLst>
            <pc:docMk/>
            <pc:sldMk cId="384233089" sldId="782"/>
            <ac:picMk id="13" creationId="{3972A6A4-61AC-4F5B-B3D9-24953915806D}"/>
          </ac:picMkLst>
        </pc:picChg>
      </pc:sldChg>
      <pc:sldMasterChg chg="modTransition modSldLayout">
        <pc:chgData name="Erkkonen Joel" userId="d72443b8-01a8-4b66-92a5-5199c2d31d36" providerId="ADAL" clId="{5CDC701F-7632-4FA0-B413-39F6639C5CA6}" dt="2020-06-28T15:31:14.679" v="639"/>
        <pc:sldMasterMkLst>
          <pc:docMk/>
          <pc:sldMasterMk cId="2664568141" sldId="2147483666"/>
        </pc:sldMasterMkLst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85616982" sldId="2147483673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909439414" sldId="2147483722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562753600" sldId="2147483725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948246778" sldId="2147483726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127265018" sldId="2147483737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766923562" sldId="2147483738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276956097" sldId="2147483744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135511870" sldId="2147483748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934006355" sldId="2147483749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29041700" sldId="2147483751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175108361" sldId="2147483753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856050164" sldId="2147483755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800549384" sldId="2147483757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986582702" sldId="2147483759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1736772343" sldId="2147483763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426840034" sldId="2147483764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528036140" sldId="2147483766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1301528696" sldId="2147483767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3063771950" sldId="2147483768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749120561" sldId="2147483770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4214514303" sldId="2147483771"/>
          </pc:sldLayoutMkLst>
        </pc:sldLayoutChg>
        <pc:sldLayoutChg chg="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988209957" sldId="2147483773"/>
          </pc:sldLayoutMkLst>
        </pc:sldLayoutChg>
        <pc:sldLayoutChg chg="delSp modTransition">
          <pc:chgData name="Erkkonen Joel" userId="d72443b8-01a8-4b66-92a5-5199c2d31d36" providerId="ADAL" clId="{5CDC701F-7632-4FA0-B413-39F6639C5CA6}" dt="2020-06-28T15:31:14.679" v="639"/>
          <pc:sldLayoutMkLst>
            <pc:docMk/>
            <pc:sldMasterMk cId="2664568141" sldId="2147483666"/>
            <pc:sldLayoutMk cId="2177167171" sldId="2147483774"/>
          </pc:sldLayoutMkLst>
          <pc:picChg chg="del">
            <ac:chgData name="Erkkonen Joel" userId="d72443b8-01a8-4b66-92a5-5199c2d31d36" providerId="ADAL" clId="{5CDC701F-7632-4FA0-B413-39F6639C5CA6}" dt="2020-06-25T08:28:49.574" v="197" actId="478"/>
            <ac:picMkLst>
              <pc:docMk/>
              <pc:sldMasterMk cId="2664568141" sldId="2147483666"/>
              <pc:sldLayoutMk cId="2177167171" sldId="2147483774"/>
              <ac:picMk id="14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 dirty="0">
                <a:solidFill>
                  <a:schemeClr val="tx1"/>
                </a:solidFill>
              </a:rPr>
              <a:t>KAAVION MALLI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4-407E-9BCF-C964A8637E1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4-407E-9BCF-C964A8637E1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4-407E-9BCF-C964A8637E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7569248"/>
        <c:axId val="1097572200"/>
      </c:barChart>
      <c:catAx>
        <c:axId val="10975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97572200"/>
        <c:crosses val="autoZero"/>
        <c:auto val="1"/>
        <c:lblAlgn val="ctr"/>
        <c:lblOffset val="100"/>
        <c:noMultiLvlLbl val="0"/>
      </c:catAx>
      <c:valAx>
        <c:axId val="109757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975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Taul1!$A$2:$A$5</cx:f>
        <cx:lvl ptCount="4">
          <cx:pt idx="0">Luokka 1</cx:pt>
          <cx:pt idx="1">Luokka 2</cx:pt>
          <cx:pt idx="2">Luokka 3</cx:pt>
          <cx:pt idx="3">Luokka 4</cx:pt>
        </cx:lvl>
      </cx:strDim>
      <cx:numDim type="size">
        <cx:f>Taul1!$B$2:$B$5</cx:f>
        <cx:lvl ptCount="4" formatCode="General">
          <cx:pt idx="0">4.2999999999999998</cx:pt>
          <cx:pt idx="1">2.5</cx:pt>
          <cx:pt idx="2">3.5</cx:pt>
          <cx:pt idx="3">4.5</cx:pt>
        </cx:lvl>
      </cx:numDim>
    </cx:data>
    <cx:data id="1">
      <cx:strDim type="cat">
        <cx:f>Taul1!$A$2:$A$5</cx:f>
        <cx:lvl ptCount="4">
          <cx:pt idx="0">Luokka 1</cx:pt>
          <cx:pt idx="1">Luokka 2</cx:pt>
          <cx:pt idx="2">Luokka 3</cx:pt>
          <cx:pt idx="3">Luokka 4</cx:pt>
        </cx:lvl>
      </cx:strDim>
      <cx:numDim type="size">
        <cx:f>Taul1!$C$2:$C$5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Taul1!$A$2:$A$5</cx:f>
        <cx:lvl ptCount="4">
          <cx:pt idx="0">Luokka 1</cx:pt>
          <cx:pt idx="1">Luokka 2</cx:pt>
          <cx:pt idx="2">Luokka 3</cx:pt>
          <cx:pt idx="3">Luokka 4</cx:pt>
        </cx:lvl>
      </cx:strDim>
      <cx:numDim type="size">
        <cx:f>Taul1!$D$2:$D$5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txData>
          <cx:v>KAAVION MALLI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</a:rPr>
            <a:t>KAAVION MALLI</a:t>
          </a:r>
        </a:p>
      </cx:txPr>
    </cx:title>
    <cx:plotArea>
      <cx:plotAreaRegion>
        <cx:series layoutId="sunburst" uniqueId="{A2ED39DF-BEDE-44CA-A193-56E16D91C61F}" formatIdx="0">
          <cx:tx>
            <cx:txData>
              <cx:f>Taul1!$B$1</cx:f>
              <cx:v>Sarja 1</cx:v>
            </cx:txData>
          </cx:tx>
          <cx:dataPt idx="0">
            <cx:spPr>
              <a:solidFill>
                <a:srgbClr val="0069B3"/>
              </a:solidFill>
            </cx:spPr>
          </cx:dataPt>
          <cx:dataPt idx="2">
            <cx:spPr>
              <a:solidFill>
                <a:srgbClr val="92C575"/>
              </a:solidFill>
            </cx:spPr>
          </cx:dataPt>
          <cx:dataPt idx="3">
            <cx:spPr>
              <a:solidFill>
                <a:srgbClr val="33ACE3"/>
              </a:solidFill>
            </cx:spPr>
          </cx:dataPt>
          <cx:dataId val="0"/>
        </cx:series>
        <cx:series layoutId="sunburst" hidden="1" uniqueId="{084AA4D4-983A-438A-87F4-A58AEC9A21CA}" formatIdx="1">
          <cx:tx>
            <cx:txData>
              <cx:f>Taul1!$C$1</cx:f>
              <cx:v>Sarja 2</cx:v>
            </cx:txData>
          </cx:tx>
          <cx:dataId val="1"/>
        </cx:series>
        <cx:series layoutId="sunburst" hidden="1" uniqueId="{6766B586-EF67-4ED0-BD42-1AD8D17D62D7}" formatIdx="2">
          <cx:tx>
            <cx:txData>
              <cx:f>Taul1!$D$1</cx:f>
              <cx:v>Sarja 3</cx:v>
            </cx:txData>
          </cx:tx>
          <cx:dataId val="2"/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C6D2-8F7A-2241-B03F-D23A37C3B4E2}" type="datetime1">
              <a:rPr lang="fi-FI" smtClean="0"/>
              <a:pPr/>
              <a:t>29.6.2020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C1ACA-D5CB-4F1F-98BC-D97A85BDD7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201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11BF-48F2-4946-862E-170390BC0503}" type="datetime1">
              <a:rPr lang="fi-FI" smtClean="0"/>
              <a:pPr/>
              <a:t>29.6.2020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4C45B-F5C0-4F42-B309-1BC1E2F874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56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H-tunn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6EDF49B3-8E22-49EC-A4FC-71F44822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016" y="-6"/>
            <a:ext cx="9146015" cy="5143497"/>
          </a:xfrm>
          <a:prstGeom prst="rect">
            <a:avLst/>
          </a:prstGeom>
          <a:gradFill>
            <a:gsLst>
              <a:gs pos="44000">
                <a:schemeClr val="tx1">
                  <a:alpha val="36000"/>
                </a:schemeClr>
              </a:gs>
              <a:gs pos="19000">
                <a:srgbClr val="000000">
                  <a:alpha val="0"/>
                </a:srgbClr>
              </a:gs>
              <a:gs pos="0">
                <a:schemeClr val="tx1">
                  <a:alpha val="0"/>
                </a:schemeClr>
              </a:gs>
              <a:gs pos="81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Metsähallituksen tunnus">
            <a:extLst>
              <a:ext uri="{FF2B5EF4-FFF2-40B4-BE49-F238E27FC236}">
                <a16:creationId xmlns:a16="http://schemas.microsoft.com/office/drawing/2014/main" id="{20B175DB-F92A-4918-8983-0175648AF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722" y="1642291"/>
            <a:ext cx="3364556" cy="185891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5E810E3-EAD4-4D02-A905-001B1A03101D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Sami </a:t>
            </a:r>
            <a:r>
              <a:rPr lang="en-US" sz="600" dirty="0" err="1">
                <a:solidFill>
                  <a:schemeClr val="bg1"/>
                </a:solidFill>
              </a:rPr>
              <a:t>Säily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Ahmavaara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sivu - teksti + iso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E6A6360-2069-4FF4-B44A-CD75A83C9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358731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2F0C0AD-EB19-43A2-B5D2-D6205A0C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4242" y="543405"/>
            <a:ext cx="2653979" cy="1296414"/>
          </a:xfrm>
        </p:spPr>
        <p:txBody>
          <a:bodyPr anchor="b"/>
          <a:lstStyle>
            <a:lvl1pPr>
              <a:defRPr sz="2400"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Otsikko h2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FEE57-6DBD-4D83-86FD-E7BA0DEC59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44214" y="2078601"/>
            <a:ext cx="2653979" cy="2754800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/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7D4A63-1910-472F-95A8-6875C5392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90D1C35-442E-4E91-BCBF-E87865F2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paikka koko sivun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8A1B6-5314-4DB6-9589-7731B2EF61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fi-FI" dirty="0"/>
              <a:t>Paikka koko sivun kuvalle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7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sivu - teksti + taustakuv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E9EDC4E-0854-4C6D-9F19-2D100558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5295901" cy="5143497"/>
          </a:xfrm>
          <a:prstGeom prst="rect">
            <a:avLst/>
          </a:prstGeom>
          <a:gradFill>
            <a:gsLst>
              <a:gs pos="58000">
                <a:schemeClr val="tx1">
                  <a:alpha val="18000"/>
                </a:schemeClr>
              </a:gs>
              <a:gs pos="40000">
                <a:schemeClr val="tx1">
                  <a:alpha val="0"/>
                </a:schemeClr>
              </a:gs>
              <a:gs pos="68000">
                <a:schemeClr val="tx1">
                  <a:alpha val="38000"/>
                </a:schemeClr>
              </a:gs>
            </a:gsLst>
            <a:lin ang="19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2F0C0AD-EB19-43A2-B5D2-D6205A0C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565" y="1985328"/>
            <a:ext cx="2922714" cy="1032728"/>
          </a:xfrm>
        </p:spPr>
        <p:txBody>
          <a:bodyPr anchor="b"/>
          <a:lstStyle>
            <a:lvl1pPr>
              <a:defRPr sz="1800" cap="none" spc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h4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FEE57-6DBD-4D83-86FD-E7BA0DEC59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538" y="3168168"/>
            <a:ext cx="2922714" cy="86299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00804" y="991600"/>
            <a:ext cx="3898088" cy="388072"/>
          </a:xfrm>
        </p:spPr>
        <p:txBody>
          <a:bodyPr anchor="t"/>
          <a:lstStyle>
            <a:lvl1pPr>
              <a:defRPr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Otsikko h2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A4D059-088F-4DE3-A772-ABDDE0C6D00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4530" y="1618085"/>
            <a:ext cx="3765108" cy="47142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Otsikko</a:t>
            </a:r>
            <a:r>
              <a:rPr lang="en-US" dirty="0"/>
              <a:t> h3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192F45-34B6-437A-903C-BAD3CE34E1E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4530" y="2224034"/>
            <a:ext cx="3765108" cy="23091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100" b="0"/>
            </a:lvl1pPr>
            <a:lvl2pPr>
              <a:lnSpc>
                <a:spcPct val="100000"/>
              </a:lnSpc>
              <a:spcBef>
                <a:spcPts val="600"/>
              </a:spcBef>
              <a:defRPr sz="1100" b="0"/>
            </a:lvl2pPr>
            <a:lvl3pPr>
              <a:lnSpc>
                <a:spcPct val="100000"/>
              </a:lnSpc>
              <a:spcBef>
                <a:spcPts val="600"/>
              </a:spcBef>
              <a:defRPr sz="1100" b="0"/>
            </a:lvl3pPr>
            <a:lvl4pPr>
              <a:lnSpc>
                <a:spcPct val="100000"/>
              </a:lnSpc>
              <a:spcBef>
                <a:spcPts val="600"/>
              </a:spcBef>
              <a:defRPr sz="1100" b="0"/>
            </a:lvl4pPr>
            <a:lvl5pPr>
              <a:lnSpc>
                <a:spcPct val="100000"/>
              </a:lnSpc>
              <a:spcBef>
                <a:spcPts val="600"/>
              </a:spcBef>
              <a:defRPr sz="11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perustyylitekstiä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tätä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8881" y="1618085"/>
            <a:ext cx="3852062" cy="47142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 b="1" cap="none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Otsikko</a:t>
            </a:r>
            <a:r>
              <a:rPr lang="en-US" dirty="0"/>
              <a:t> h3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880" y="2216777"/>
            <a:ext cx="3852062" cy="23091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100" b="0"/>
            </a:lvl1pPr>
            <a:lvl2pPr>
              <a:lnSpc>
                <a:spcPct val="100000"/>
              </a:lnSpc>
              <a:spcBef>
                <a:spcPts val="600"/>
              </a:spcBef>
              <a:defRPr sz="1100" b="0"/>
            </a:lvl2pPr>
            <a:lvl3pPr>
              <a:lnSpc>
                <a:spcPct val="100000"/>
              </a:lnSpc>
              <a:spcBef>
                <a:spcPts val="600"/>
              </a:spcBef>
              <a:defRPr sz="1100" b="0"/>
            </a:lvl3pPr>
            <a:lvl4pPr>
              <a:lnSpc>
                <a:spcPct val="100000"/>
              </a:lnSpc>
              <a:spcBef>
                <a:spcPts val="600"/>
              </a:spcBef>
              <a:defRPr sz="1100" b="0"/>
            </a:lvl4pPr>
            <a:lvl5pPr>
              <a:lnSpc>
                <a:spcPct val="100000"/>
              </a:lnSpc>
              <a:spcBef>
                <a:spcPts val="600"/>
              </a:spcBef>
              <a:defRPr sz="11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perustyylitekstiä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tätä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2499F1B-0E71-4A54-A065-118A7BA3F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ECE7C7A-ABF9-4BE8-8874-369D4279E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2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objekti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605372" y="965047"/>
            <a:ext cx="8317393" cy="471423"/>
          </a:xfrm>
        </p:spPr>
        <p:txBody>
          <a:bodyPr anchor="t" anchorCtr="0">
            <a:noAutofit/>
          </a:bodyPr>
          <a:lstStyle>
            <a:lvl1pPr>
              <a:defRPr sz="2400" b="1" i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909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sivu - 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95435" y="730504"/>
            <a:ext cx="8317393" cy="471423"/>
          </a:xfrm>
        </p:spPr>
        <p:txBody>
          <a:bodyPr anchor="t" anchorCtr="0">
            <a:noAutofit/>
          </a:bodyPr>
          <a:lstStyle>
            <a:lvl1pPr>
              <a:defRPr sz="2000" b="1" i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graphicFrame>
        <p:nvGraphicFramePr>
          <p:cNvPr id="4" name="Kaavio 3" descr="Kaavion malli">
            <a:extLst>
              <a:ext uri="{FF2B5EF4-FFF2-40B4-BE49-F238E27FC236}">
                <a16:creationId xmlns:a16="http://schemas.microsoft.com/office/drawing/2014/main" id="{A5CFD82D-5254-448E-8A62-EE6CE24648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3058213"/>
              </p:ext>
            </p:extLst>
          </p:nvPr>
        </p:nvGraphicFramePr>
        <p:xfrm>
          <a:off x="1524000" y="1355031"/>
          <a:ext cx="6096000" cy="292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9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95435" y="730504"/>
            <a:ext cx="8317393" cy="471423"/>
          </a:xfrm>
        </p:spPr>
        <p:txBody>
          <a:bodyPr anchor="t" anchorCtr="0">
            <a:noAutofit/>
          </a:bodyPr>
          <a:lstStyle>
            <a:lvl1pPr>
              <a:defRPr sz="2000" b="1" i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Kaavio 3" descr="Kaavion malli">
                <a:extLst>
                  <a:ext uri="{FF2B5EF4-FFF2-40B4-BE49-F238E27FC236}">
                    <a16:creationId xmlns:a16="http://schemas.microsoft.com/office/drawing/2014/main" id="{A5CFD82D-5254-448E-8A62-EE6CE2464851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3839072194"/>
                  </p:ext>
                </p:extLst>
              </p:nvPr>
            </p:nvGraphicFramePr>
            <p:xfrm>
              <a:off x="1193800" y="1374081"/>
              <a:ext cx="6096000" cy="29208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Kaavio 3" descr="Kaavion malli">
                <a:extLst>
                  <a:ext uri="{FF2B5EF4-FFF2-40B4-BE49-F238E27FC236}">
                    <a16:creationId xmlns:a16="http://schemas.microsoft.com/office/drawing/2014/main" id="{A5CFD82D-5254-448E-8A62-EE6CE24648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800" y="1374081"/>
                <a:ext cx="6096000" cy="29208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0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95435" y="730504"/>
            <a:ext cx="8317393" cy="471423"/>
          </a:xfrm>
        </p:spPr>
        <p:txBody>
          <a:bodyPr anchor="t" anchorCtr="0">
            <a:noAutofit/>
          </a:bodyPr>
          <a:lstStyle>
            <a:lvl1pPr>
              <a:defRPr sz="2000" b="1" i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58E2D4-611D-4319-B06D-E1C7A4D2D09D}"/>
              </a:ext>
            </a:extLst>
          </p:cNvPr>
          <p:cNvSpPr txBox="1"/>
          <p:nvPr userDrawn="1"/>
        </p:nvSpPr>
        <p:spPr>
          <a:xfrm>
            <a:off x="727409" y="1799278"/>
            <a:ext cx="2478505" cy="1299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xxx </a:t>
            </a:r>
            <a:r>
              <a:rPr lang="fi-FI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xxx</a:t>
            </a:r>
            <a:br>
              <a:rPr lang="fi-FI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(xx xxx xxxx)</a:t>
            </a:r>
            <a:br>
              <a:rPr lang="fi-FI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LAPPI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DFC416-9B95-4228-8D6F-D727DE801B1E}"/>
              </a:ext>
            </a:extLst>
          </p:cNvPr>
          <p:cNvSpPr txBox="1"/>
          <p:nvPr userDrawn="1"/>
        </p:nvSpPr>
        <p:spPr>
          <a:xfrm>
            <a:off x="727408" y="3245183"/>
            <a:ext cx="2478505" cy="1299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xxx </a:t>
            </a:r>
            <a:r>
              <a:rPr lang="fi-FI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xxx</a:t>
            </a:r>
            <a:br>
              <a:rPr lang="fi-FI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(xx xxx xxx)</a:t>
            </a:r>
            <a:br>
              <a:rPr lang="fi-FI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POHJOIS-POHJANMAA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2B75F3E-31C0-4542-AB4A-BEA25767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785" y="1433552"/>
            <a:ext cx="1497920" cy="309145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408BF3-CE1F-4F31-B9C3-18AB557D9F53}"/>
              </a:ext>
            </a:extLst>
          </p:cNvPr>
          <p:cNvSpPr txBox="1"/>
          <p:nvPr userDrawn="1"/>
        </p:nvSpPr>
        <p:spPr>
          <a:xfrm>
            <a:off x="5766640" y="1799278"/>
            <a:ext cx="2478505" cy="1299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xxx </a:t>
            </a:r>
            <a:r>
              <a:rPr lang="fi-FI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xxx</a:t>
            </a:r>
            <a:br>
              <a:rPr lang="fi-FI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(xx xxx xxx)</a:t>
            </a:r>
            <a:br>
              <a:rPr lang="fi-FI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KAINUU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A0FBDF2-2322-41C1-B8E1-BDF7270B0AA2}"/>
              </a:ext>
            </a:extLst>
          </p:cNvPr>
          <p:cNvSpPr txBox="1"/>
          <p:nvPr userDrawn="1"/>
        </p:nvSpPr>
        <p:spPr>
          <a:xfrm>
            <a:off x="5766639" y="3245183"/>
            <a:ext cx="2478505" cy="1299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xxx </a:t>
            </a:r>
            <a:r>
              <a:rPr lang="fi-FI" sz="28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xxx</a:t>
            </a:r>
            <a:br>
              <a:rPr lang="fi-FI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(xx xxx xxx)</a:t>
            </a:r>
            <a:br>
              <a:rPr lang="fi-FI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UUSIMAA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441E8FD-6F31-4D41-9137-B828DDDE6E40}"/>
              </a:ext>
            </a:extLst>
          </p:cNvPr>
          <p:cNvCxnSpPr/>
          <p:nvPr userDrawn="1"/>
        </p:nvCxnSpPr>
        <p:spPr>
          <a:xfrm>
            <a:off x="778449" y="2972747"/>
            <a:ext cx="23764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AA63628-47A2-43E6-B739-FF59874C4550}"/>
              </a:ext>
            </a:extLst>
          </p:cNvPr>
          <p:cNvCxnSpPr/>
          <p:nvPr userDrawn="1"/>
        </p:nvCxnSpPr>
        <p:spPr>
          <a:xfrm>
            <a:off x="5817680" y="2923620"/>
            <a:ext cx="23764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>
            <a:extLst>
              <a:ext uri="{FF2B5EF4-FFF2-40B4-BE49-F238E27FC236}">
                <a16:creationId xmlns:a16="http://schemas.microsoft.com/office/drawing/2014/main" id="{6FF31545-2E5C-4CBF-88FA-8A84CFC50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1"/>
            <a:ext cx="9144000" cy="5143497"/>
          </a:xfrm>
          <a:prstGeom prst="rect">
            <a:avLst/>
          </a:prstGeom>
          <a:gradFill>
            <a:gsLst>
              <a:gs pos="20000">
                <a:srgbClr val="000000">
                  <a:alpha val="8000"/>
                </a:srgbClr>
              </a:gs>
              <a:gs pos="0">
                <a:schemeClr val="tx1">
                  <a:alpha val="45000"/>
                </a:schemeClr>
              </a:gs>
              <a:gs pos="36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Metsähallituksen tunnus">
            <a:extLst>
              <a:ext uri="{FF2B5EF4-FFF2-40B4-BE49-F238E27FC236}">
                <a16:creationId xmlns:a16="http://schemas.microsoft.com/office/drawing/2014/main" id="{DF450459-9D3C-44A1-863B-8CD44AD892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898" y="1957146"/>
            <a:ext cx="3624204" cy="1229209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97E7F94B-FF49-42EF-BC33-7FD317E61DD0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uva 19" descr="Instagram ikoni">
            <a:extLst>
              <a:ext uri="{FF2B5EF4-FFF2-40B4-BE49-F238E27FC236}">
                <a16:creationId xmlns:a16="http://schemas.microsoft.com/office/drawing/2014/main" id="{62BE820F-B571-4D9A-84C2-F06502911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97" y="4557056"/>
            <a:ext cx="245157" cy="24762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87D0001-B3FC-481D-9F73-89C2BDB82EDE}"/>
              </a:ext>
            </a:extLst>
          </p:cNvPr>
          <p:cNvSpPr/>
          <p:nvPr userDrawn="1"/>
        </p:nvSpPr>
        <p:spPr>
          <a:xfrm>
            <a:off x="3319553" y="4580492"/>
            <a:ext cx="1931897" cy="563008"/>
          </a:xfrm>
          <a:prstGeom prst="rect">
            <a:avLst/>
          </a:prstGeom>
          <a:effectLst>
            <a:outerShdw blurRad="228600" dist="127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</a:p>
        </p:txBody>
      </p:sp>
      <p:pic>
        <p:nvPicPr>
          <p:cNvPr id="19" name="Kuva 18" descr="Facebook ikoni">
            <a:extLst>
              <a:ext uri="{FF2B5EF4-FFF2-40B4-BE49-F238E27FC236}">
                <a16:creationId xmlns:a16="http://schemas.microsoft.com/office/drawing/2014/main" id="{CDE1AF20-3866-465C-8D0B-3842A8D2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30"/>
          <a:stretch/>
        </p:blipFill>
        <p:spPr>
          <a:xfrm>
            <a:off x="6019367" y="4557879"/>
            <a:ext cx="245156" cy="218156"/>
          </a:xfrm>
          <a:prstGeom prst="rect">
            <a:avLst/>
          </a:prstGeom>
        </p:spPr>
      </p:pic>
      <p:pic>
        <p:nvPicPr>
          <p:cNvPr id="16" name="Kuva 15" descr="Twitter ikoni">
            <a:extLst>
              <a:ext uri="{FF2B5EF4-FFF2-40B4-BE49-F238E27FC236}">
                <a16:creationId xmlns:a16="http://schemas.microsoft.com/office/drawing/2014/main" id="{108AA80F-9177-4150-AD2D-7E977955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013"/>
          <a:stretch/>
        </p:blipFill>
        <p:spPr>
          <a:xfrm>
            <a:off x="6395564" y="4557879"/>
            <a:ext cx="285312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193C62C9-5834-4B4B-9EE0-500775100E10}"/>
              </a:ext>
            </a:extLst>
          </p:cNvPr>
          <p:cNvSpPr/>
          <p:nvPr userDrawn="1"/>
        </p:nvSpPr>
        <p:spPr>
          <a:xfrm>
            <a:off x="6811917" y="4580492"/>
            <a:ext cx="1931897" cy="563008"/>
          </a:xfrm>
          <a:prstGeom prst="rect">
            <a:avLst/>
          </a:prstGeom>
          <a:effectLst>
            <a:outerShdw blurRad="228600" dist="127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  <a:b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b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H-tunnus 2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92F258EB-DDB5-4D09-89AF-23D8F594C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3480" y="1"/>
            <a:ext cx="9167480" cy="5143497"/>
          </a:xfrm>
          <a:prstGeom prst="rect">
            <a:avLst/>
          </a:prstGeom>
          <a:gradFill>
            <a:gsLst>
              <a:gs pos="44000">
                <a:schemeClr val="tx1">
                  <a:alpha val="36000"/>
                </a:schemeClr>
              </a:gs>
              <a:gs pos="19000">
                <a:srgbClr val="000000">
                  <a:alpha val="0"/>
                </a:srgbClr>
              </a:gs>
              <a:gs pos="0">
                <a:schemeClr val="tx1">
                  <a:alpha val="0"/>
                </a:schemeClr>
              </a:gs>
              <a:gs pos="81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8729640-BDD9-4FCF-8DAE-A87D03F5C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-23479" y="991577"/>
            <a:ext cx="7326087" cy="4151923"/>
          </a:xfrm>
          <a:prstGeom prst="rect">
            <a:avLst/>
          </a:prstGeom>
          <a:gradFill>
            <a:gsLst>
              <a:gs pos="77000">
                <a:srgbClr val="000000">
                  <a:alpha val="50000"/>
                </a:srgbClr>
              </a:gs>
              <a:gs pos="58000">
                <a:schemeClr val="tx1">
                  <a:alpha val="0"/>
                </a:schemeClr>
              </a:gs>
              <a:gs pos="100000">
                <a:srgbClr val="000000">
                  <a:alpha val="22000"/>
                </a:srgbClr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Metsähallituksen tunnus">
            <a:extLst>
              <a:ext uri="{FF2B5EF4-FFF2-40B4-BE49-F238E27FC236}">
                <a16:creationId xmlns:a16="http://schemas.microsoft.com/office/drawing/2014/main" id="{C4D901A0-2A0C-4A46-8C73-B9DCDE118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9" y="3842464"/>
            <a:ext cx="3005358" cy="101931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EF6B22F-3964-49EF-AF6C-DA54C773981A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</a:t>
            </a:r>
            <a:r>
              <a:rPr lang="en-US" sz="600" dirty="0" err="1">
                <a:solidFill>
                  <a:schemeClr val="bg1"/>
                </a:solidFill>
              </a:rPr>
              <a:t>Jari</a:t>
            </a:r>
            <a:r>
              <a:rPr lang="en-US" sz="600" dirty="0">
                <a:solidFill>
                  <a:schemeClr val="bg1"/>
                </a:solidFill>
              </a:rPr>
              <a:t> Salonen</a:t>
            </a:r>
          </a:p>
        </p:txBody>
      </p:sp>
    </p:spTree>
    <p:extLst>
      <p:ext uri="{BB962C8B-B14F-4D97-AF65-F5344CB8AC3E}">
        <p14:creationId xmlns:p14="http://schemas.microsoft.com/office/powerpoint/2010/main" val="24268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Kuva 8" descr="Instagram ikoni">
            <a:extLst>
              <a:ext uri="{FF2B5EF4-FFF2-40B4-BE49-F238E27FC236}">
                <a16:creationId xmlns:a16="http://schemas.microsoft.com/office/drawing/2014/main" id="{485F5B6A-5258-4441-BAC7-4C59A7E1C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584" y="4559510"/>
            <a:ext cx="245157" cy="24529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35B6B31-A009-49C7-8F58-B045E9977763}"/>
              </a:ext>
            </a:extLst>
          </p:cNvPr>
          <p:cNvSpPr/>
          <p:nvPr userDrawn="1"/>
        </p:nvSpPr>
        <p:spPr>
          <a:xfrm>
            <a:off x="3319554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  <a:b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uva 7" descr="Facebook ikoni">
            <a:extLst>
              <a:ext uri="{FF2B5EF4-FFF2-40B4-BE49-F238E27FC236}">
                <a16:creationId xmlns:a16="http://schemas.microsoft.com/office/drawing/2014/main" id="{93717850-EDC5-41A5-A0E6-804B3BFDE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489" y="4565626"/>
            <a:ext cx="218034" cy="218156"/>
          </a:xfrm>
          <a:prstGeom prst="rect">
            <a:avLst/>
          </a:prstGeom>
        </p:spPr>
      </p:pic>
      <p:pic>
        <p:nvPicPr>
          <p:cNvPr id="7" name="Kuva 6" descr="Twitter ikoni">
            <a:extLst>
              <a:ext uri="{FF2B5EF4-FFF2-40B4-BE49-F238E27FC236}">
                <a16:creationId xmlns:a16="http://schemas.microsoft.com/office/drawing/2014/main" id="{F2156123-C9BC-4AB7-92B5-01587A4775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564" y="4573680"/>
            <a:ext cx="266486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2300D4A3-39E5-4CA0-86AE-780ED450E760}"/>
              </a:ext>
            </a:extLst>
          </p:cNvPr>
          <p:cNvSpPr/>
          <p:nvPr userDrawn="1"/>
        </p:nvSpPr>
        <p:spPr>
          <a:xfrm>
            <a:off x="6727742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</a:p>
        </p:txBody>
      </p:sp>
      <p:pic>
        <p:nvPicPr>
          <p:cNvPr id="13" name="Kuva 12" descr="Metsähallituksen tunnus">
            <a:extLst>
              <a:ext uri="{FF2B5EF4-FFF2-40B4-BE49-F238E27FC236}">
                <a16:creationId xmlns:a16="http://schemas.microsoft.com/office/drawing/2014/main" id="{0E75D25B-E775-4551-B7A1-B0D2C4999E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360" y="1975267"/>
            <a:ext cx="3624204" cy="11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>
            <a:extLst>
              <a:ext uri="{FF2B5EF4-FFF2-40B4-BE49-F238E27FC236}">
                <a16:creationId xmlns:a16="http://schemas.microsoft.com/office/drawing/2014/main" id="{6FF31545-2E5C-4CBF-88FA-8A84CFC50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525" y="3"/>
            <a:ext cx="9146014" cy="5143497"/>
          </a:xfrm>
          <a:prstGeom prst="rect">
            <a:avLst/>
          </a:prstGeom>
          <a:gradFill>
            <a:gsLst>
              <a:gs pos="20000">
                <a:srgbClr val="000000">
                  <a:alpha val="8000"/>
                </a:srgbClr>
              </a:gs>
              <a:gs pos="0">
                <a:schemeClr val="tx1">
                  <a:alpha val="45000"/>
                </a:schemeClr>
              </a:gs>
              <a:gs pos="36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Metsähallituksen tunnus">
            <a:extLst>
              <a:ext uri="{FF2B5EF4-FFF2-40B4-BE49-F238E27FC236}">
                <a16:creationId xmlns:a16="http://schemas.microsoft.com/office/drawing/2014/main" id="{90A7E2B8-B164-4810-966B-BB86A1B7E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722" y="1386439"/>
            <a:ext cx="3364556" cy="1858917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7DFBAF69-FF4A-4037-94E7-D1B3E016176E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uva 19" descr="Instagram ikoni">
            <a:extLst>
              <a:ext uri="{FF2B5EF4-FFF2-40B4-BE49-F238E27FC236}">
                <a16:creationId xmlns:a16="http://schemas.microsoft.com/office/drawing/2014/main" id="{A1A06544-6511-4F1D-8FAF-8A835C53E9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97" y="4557056"/>
            <a:ext cx="245157" cy="247625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D299704A-E378-49D4-9703-51532AB40CA6}"/>
              </a:ext>
            </a:extLst>
          </p:cNvPr>
          <p:cNvSpPr/>
          <p:nvPr userDrawn="1"/>
        </p:nvSpPr>
        <p:spPr>
          <a:xfrm>
            <a:off x="3319553" y="4580492"/>
            <a:ext cx="1931897" cy="563008"/>
          </a:xfrm>
          <a:prstGeom prst="rect">
            <a:avLst/>
          </a:prstGeom>
          <a:effectLst>
            <a:outerShdw blurRad="228600" dist="127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</a:p>
        </p:txBody>
      </p:sp>
      <p:pic>
        <p:nvPicPr>
          <p:cNvPr id="16" name="Kuva 15" descr="Facebook ikoni">
            <a:extLst>
              <a:ext uri="{FF2B5EF4-FFF2-40B4-BE49-F238E27FC236}">
                <a16:creationId xmlns:a16="http://schemas.microsoft.com/office/drawing/2014/main" id="{BD819385-CA90-4020-B7D9-E62B9C96E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30"/>
          <a:stretch/>
        </p:blipFill>
        <p:spPr>
          <a:xfrm>
            <a:off x="6019367" y="4557879"/>
            <a:ext cx="245156" cy="218156"/>
          </a:xfrm>
          <a:prstGeom prst="rect">
            <a:avLst/>
          </a:prstGeom>
        </p:spPr>
      </p:pic>
      <p:pic>
        <p:nvPicPr>
          <p:cNvPr id="15" name="Kuva 14" descr="Twitter ikoni">
            <a:extLst>
              <a:ext uri="{FF2B5EF4-FFF2-40B4-BE49-F238E27FC236}">
                <a16:creationId xmlns:a16="http://schemas.microsoft.com/office/drawing/2014/main" id="{65B369C8-8D09-4309-B1FF-9D3E79BC0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013"/>
          <a:stretch/>
        </p:blipFill>
        <p:spPr>
          <a:xfrm>
            <a:off x="6395564" y="4557879"/>
            <a:ext cx="285312" cy="218156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5FB9923F-A277-4CBA-A896-551868D07C01}"/>
              </a:ext>
            </a:extLst>
          </p:cNvPr>
          <p:cNvSpPr/>
          <p:nvPr userDrawn="1"/>
        </p:nvSpPr>
        <p:spPr>
          <a:xfrm>
            <a:off x="6811917" y="4580492"/>
            <a:ext cx="1931897" cy="563008"/>
          </a:xfrm>
          <a:prstGeom prst="rect">
            <a:avLst/>
          </a:prstGeom>
          <a:effectLst>
            <a:outerShdw blurRad="228600" dist="127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  <a:br>
              <a:rPr lang="fi-FI" sz="1050" b="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b="0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59468D3-10D2-4B3C-8C41-2C132CCCBD80}"/>
              </a:ext>
            </a:extLst>
          </p:cNvPr>
          <p:cNvSpPr/>
          <p:nvPr userDrawn="1"/>
        </p:nvSpPr>
        <p:spPr>
          <a:xfrm>
            <a:off x="6824979" y="4963886"/>
            <a:ext cx="23320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Kuva: 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Jari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Salonen / 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Pallastunturit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Särkitunturilta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nähtynä</a:t>
            </a:r>
            <a:endParaRPr lang="en-US" sz="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Metsähallituksen tunnus">
            <a:extLst>
              <a:ext uri="{FF2B5EF4-FFF2-40B4-BE49-F238E27FC236}">
                <a16:creationId xmlns:a16="http://schemas.microsoft.com/office/drawing/2014/main" id="{6CDC07F8-B129-4031-BED3-21AD62EEE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255" y="1426129"/>
            <a:ext cx="4089490" cy="2259443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>
            <a:off x="1256446" y="4580492"/>
            <a:ext cx="1747617" cy="36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050" b="0" i="0" noProof="1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www.metsa.fi</a:t>
            </a:r>
            <a:endParaRPr lang="fi-FI" sz="1050" b="0" i="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Kuva 8" descr="Instagram ikoni">
            <a:extLst>
              <a:ext uri="{FF2B5EF4-FFF2-40B4-BE49-F238E27FC236}">
                <a16:creationId xmlns:a16="http://schemas.microsoft.com/office/drawing/2014/main" id="{485F5B6A-5258-4441-BAC7-4C59A7E1C8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584" y="4559510"/>
            <a:ext cx="245157" cy="24529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35B6B31-A009-49C7-8F58-B045E9977763}"/>
              </a:ext>
            </a:extLst>
          </p:cNvPr>
          <p:cNvSpPr/>
          <p:nvPr userDrawn="1"/>
        </p:nvSpPr>
        <p:spPr>
          <a:xfrm>
            <a:off x="3319554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@metsahallitus_forststyrelsen</a:t>
            </a:r>
            <a:b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sz="1050" noProof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uva 7" descr="Facebook ikoni">
            <a:extLst>
              <a:ext uri="{FF2B5EF4-FFF2-40B4-BE49-F238E27FC236}">
                <a16:creationId xmlns:a16="http://schemas.microsoft.com/office/drawing/2014/main" id="{93717850-EDC5-41A5-A0E6-804B3BFDE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489" y="4565626"/>
            <a:ext cx="218034" cy="218156"/>
          </a:xfrm>
          <a:prstGeom prst="rect">
            <a:avLst/>
          </a:prstGeom>
        </p:spPr>
      </p:pic>
      <p:pic>
        <p:nvPicPr>
          <p:cNvPr id="7" name="Kuva 6" descr="Twitter ikoni">
            <a:extLst>
              <a:ext uri="{FF2B5EF4-FFF2-40B4-BE49-F238E27FC236}">
                <a16:creationId xmlns:a16="http://schemas.microsoft.com/office/drawing/2014/main" id="{F2156123-C9BC-4AB7-92B5-01587A4775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564" y="4573680"/>
            <a:ext cx="266486" cy="21815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2300D4A3-39E5-4CA0-86AE-780ED450E760}"/>
              </a:ext>
            </a:extLst>
          </p:cNvPr>
          <p:cNvSpPr/>
          <p:nvPr userDrawn="1"/>
        </p:nvSpPr>
        <p:spPr>
          <a:xfrm>
            <a:off x="6727742" y="4580492"/>
            <a:ext cx="2416258" cy="486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050" noProof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@metsahallitus</a:t>
            </a:r>
          </a:p>
        </p:txBody>
      </p:sp>
    </p:spTree>
    <p:extLst>
      <p:ext uri="{BB962C8B-B14F-4D97-AF65-F5344CB8AC3E}">
        <p14:creationId xmlns:p14="http://schemas.microsoft.com/office/powerpoint/2010/main" val="31355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694400" y="0"/>
            <a:ext cx="4449600" cy="5143500"/>
          </a:xfr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endParaRPr lang="fi-FI" dirty="0"/>
          </a:p>
        </p:txBody>
      </p:sp>
      <p:sp>
        <p:nvSpPr>
          <p:cNvPr id="13" name="Otsikko 2"/>
          <p:cNvSpPr>
            <a:spLocks noGrp="1"/>
          </p:cNvSpPr>
          <p:nvPr>
            <p:ph type="title"/>
          </p:nvPr>
        </p:nvSpPr>
        <p:spPr>
          <a:xfrm>
            <a:off x="385707" y="355588"/>
            <a:ext cx="4000501" cy="977900"/>
          </a:xfrm>
        </p:spPr>
        <p:txBody>
          <a:bodyPr anchor="t" anchorCtr="0">
            <a:noAutofit/>
          </a:bodyPr>
          <a:lstStyle>
            <a:lvl1pPr>
              <a:defRPr b="0" i="0">
                <a:solidFill>
                  <a:srgbClr val="009639"/>
                </a:solidFill>
              </a:defRPr>
            </a:lvl1pPr>
          </a:lstStyle>
          <a:p>
            <a:endParaRPr lang="fi-FI" sz="26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5707" y="1415133"/>
            <a:ext cx="3990191" cy="312292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buSzPct val="140000"/>
              <a:defRPr sz="1400"/>
            </a:lvl1pPr>
            <a:lvl2pPr>
              <a:spcBef>
                <a:spcPts val="600"/>
              </a:spcBef>
              <a:buSzPct val="140000"/>
              <a:defRPr sz="1200"/>
            </a:lvl2pPr>
            <a:lvl3pPr>
              <a:spcBef>
                <a:spcPts val="600"/>
              </a:spcBef>
              <a:buSzPct val="140000"/>
              <a:defRPr sz="1200"/>
            </a:lvl3pPr>
            <a:lvl4pPr>
              <a:spcBef>
                <a:spcPts val="600"/>
              </a:spcBef>
              <a:buSzPct val="140000"/>
              <a:defRPr sz="1100"/>
            </a:lvl4pPr>
            <a:lvl5pPr>
              <a:spcBef>
                <a:spcPts val="600"/>
              </a:spcBef>
              <a:buSzPct val="140000"/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216385" y="4809598"/>
            <a:ext cx="508000" cy="274637"/>
          </a:xfrm>
        </p:spPr>
        <p:txBody>
          <a:bodyPr/>
          <a:lstStyle/>
          <a:p>
            <a:fld id="{4AD2CE12-5BF4-453E-BC47-4EA89E19F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H-tunnus 3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A0B36E2-169C-472A-B8F8-6FE98335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1"/>
            <a:ext cx="5171355" cy="2930769"/>
          </a:xfrm>
          <a:prstGeom prst="rect">
            <a:avLst/>
          </a:prstGeom>
          <a:gradFill>
            <a:gsLst>
              <a:gs pos="77000">
                <a:srgbClr val="000000">
                  <a:alpha val="22000"/>
                </a:srgbClr>
              </a:gs>
              <a:gs pos="58000">
                <a:schemeClr val="tx1"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Metsähallituksen tunnus">
            <a:extLst>
              <a:ext uri="{FF2B5EF4-FFF2-40B4-BE49-F238E27FC236}">
                <a16:creationId xmlns:a16="http://schemas.microsoft.com/office/drawing/2014/main" id="{8A596168-5210-45BB-BECF-F7882A36C7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9" y="192548"/>
            <a:ext cx="3005358" cy="1019317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A501BF5E-6131-4FDD-926B-88DA5501125E}"/>
              </a:ext>
            </a:extLst>
          </p:cNvPr>
          <p:cNvSpPr/>
          <p:nvPr userDrawn="1"/>
        </p:nvSpPr>
        <p:spPr>
          <a:xfrm>
            <a:off x="7955280" y="4963886"/>
            <a:ext cx="11887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Sami </a:t>
            </a:r>
            <a:r>
              <a:rPr lang="en-US" sz="600" dirty="0" err="1">
                <a:solidFill>
                  <a:schemeClr val="bg1"/>
                </a:solidFill>
              </a:rPr>
              <a:t>Säily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Ahmavaara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H-tunnus 4 kolmikiel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etsähallituksen tunnus">
            <a:extLst>
              <a:ext uri="{FF2B5EF4-FFF2-40B4-BE49-F238E27FC236}">
                <a16:creationId xmlns:a16="http://schemas.microsoft.com/office/drawing/2014/main" id="{BBA5F21F-9A62-4A82-B518-44CB1AD12C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29" y="207575"/>
            <a:ext cx="3005358" cy="989263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A7D3BC4A-4E92-4564-AA43-C7C92FCD77B5}"/>
              </a:ext>
            </a:extLst>
          </p:cNvPr>
          <p:cNvSpPr/>
          <p:nvPr userDrawn="1"/>
        </p:nvSpPr>
        <p:spPr>
          <a:xfrm>
            <a:off x="7321875" y="4963886"/>
            <a:ext cx="18221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600" dirty="0">
                <a:solidFill>
                  <a:schemeClr val="bg1"/>
                </a:solidFill>
              </a:rPr>
              <a:t>Kuva: Rami </a:t>
            </a:r>
            <a:r>
              <a:rPr lang="en-US" sz="600" dirty="0" err="1">
                <a:solidFill>
                  <a:schemeClr val="bg1"/>
                </a:solidFill>
              </a:rPr>
              <a:t>Valonen</a:t>
            </a:r>
            <a:r>
              <a:rPr lang="en-US" sz="600" dirty="0">
                <a:solidFill>
                  <a:schemeClr val="bg1"/>
                </a:solidFill>
              </a:rPr>
              <a:t> / </a:t>
            </a:r>
            <a:r>
              <a:rPr lang="en-US" sz="600" dirty="0" err="1">
                <a:solidFill>
                  <a:schemeClr val="bg1"/>
                </a:solidFill>
              </a:rPr>
              <a:t>Käsivarren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erämaa-alue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1 - tunnus ylhää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8F8D795-C05C-495C-84FE-93C676681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7138" y="-11113"/>
            <a:ext cx="5376862" cy="51546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 Kuvan </a:t>
            </a:r>
            <a:r>
              <a:rPr lang="en-US" dirty="0" err="1"/>
              <a:t>suosituskoko</a:t>
            </a:r>
            <a:r>
              <a:rPr lang="en-US" dirty="0"/>
              <a:t> 625 x 600 px</a:t>
            </a:r>
            <a:endParaRPr lang="fi-FI" dirty="0"/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F907C88-28ED-45E8-93C2-7DE0FE342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-11114"/>
            <a:ext cx="3766799" cy="5154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i-FI"/>
          </a:p>
        </p:txBody>
      </p:sp>
      <p:pic>
        <p:nvPicPr>
          <p:cNvPr id="8" name="Kuva 7" descr="Metsähallituksen tunnus">
            <a:extLst>
              <a:ext uri="{FF2B5EF4-FFF2-40B4-BE49-F238E27FC236}">
                <a16:creationId xmlns:a16="http://schemas.microsoft.com/office/drawing/2014/main" id="{542F2EBE-72C5-4C43-AB8C-87A9BE481F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96" y="261254"/>
            <a:ext cx="2035155" cy="669905"/>
          </a:xfrm>
          <a:prstGeom prst="rect">
            <a:avLst/>
          </a:prstGeom>
        </p:spPr>
      </p:pic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8E182704-4883-4D1B-A00F-18935FB4B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669" y="1644253"/>
            <a:ext cx="3106763" cy="1854993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err="1"/>
              <a:t>Kansidia</a:t>
            </a:r>
            <a:br>
              <a:rPr lang="en-US" dirty="0"/>
            </a:br>
            <a:r>
              <a:rPr lang="en-US" dirty="0" err="1"/>
              <a:t>Otsikko</a:t>
            </a:r>
            <a:r>
              <a:rPr lang="en-US" dirty="0"/>
              <a:t> h1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EF087A-3FD2-4153-96BF-F2FA09C60B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562" y="3668959"/>
            <a:ext cx="2097389" cy="543382"/>
          </a:xfrm>
          <a:effectLst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Paikka </a:t>
            </a:r>
            <a:r>
              <a:rPr lang="en-US" dirty="0" err="1"/>
              <a:t>alaotsikolle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5D2E16-E5DE-4B27-AE19-AEAF8C22873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1199" y="4361440"/>
            <a:ext cx="3307021" cy="364698"/>
          </a:xfrm>
          <a:effectLst>
            <a:outerShdw blurRad="279400" dist="38100" dir="2700000" sx="134000" sy="134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000" b="1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2 - tunnus alha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B41F0B6C-5869-42AC-B816-6304A4C679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7138" y="-11113"/>
            <a:ext cx="5376862" cy="51546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 Kuvan </a:t>
            </a:r>
            <a:r>
              <a:rPr lang="en-US" dirty="0" err="1"/>
              <a:t>suosituskoko</a:t>
            </a:r>
            <a:r>
              <a:rPr lang="en-US" dirty="0"/>
              <a:t> 625 x 600 px</a:t>
            </a:r>
            <a:endParaRPr lang="fi-FI" dirty="0"/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F907C88-28ED-45E8-93C2-7DE0FE342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-11114"/>
            <a:ext cx="3766799" cy="5154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i-FI"/>
          </a:p>
        </p:txBody>
      </p:sp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8E182704-4883-4D1B-A00F-18935FB4B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669" y="226933"/>
            <a:ext cx="3106763" cy="1854993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err="1"/>
              <a:t>Kansidia</a:t>
            </a:r>
            <a:br>
              <a:rPr lang="en-US" dirty="0"/>
            </a:br>
            <a:r>
              <a:rPr lang="en-US" dirty="0" err="1"/>
              <a:t>Otsikko</a:t>
            </a:r>
            <a:r>
              <a:rPr lang="en-US" dirty="0"/>
              <a:t> h1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EF087A-3FD2-4153-96BF-F2FA09C60B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562" y="2251639"/>
            <a:ext cx="2097389" cy="543382"/>
          </a:xfrm>
          <a:effectLst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Paikka </a:t>
            </a:r>
            <a:r>
              <a:rPr lang="en-US" dirty="0" err="1"/>
              <a:t>alaotsikolle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5D2E16-E5DE-4B27-AE19-AEAF8C22873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1199" y="2944120"/>
            <a:ext cx="3307021" cy="364698"/>
          </a:xfrm>
          <a:effectLst>
            <a:outerShdw blurRad="279400" dist="38100" dir="2700000" sx="134000" sy="134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000" b="1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pic>
        <p:nvPicPr>
          <p:cNvPr id="10" name="Kuva 9" descr="Metsähallituksen tunnus">
            <a:extLst>
              <a:ext uri="{FF2B5EF4-FFF2-40B4-BE49-F238E27FC236}">
                <a16:creationId xmlns:a16="http://schemas.microsoft.com/office/drawing/2014/main" id="{EE0BB876-0F87-48B7-8422-09EBE56DA2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41" y="4296125"/>
            <a:ext cx="2035155" cy="6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Pelkkä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74530" y="908249"/>
            <a:ext cx="7856414" cy="471423"/>
          </a:xfrm>
        </p:spPr>
        <p:txBody>
          <a:bodyPr anchor="b"/>
          <a:lstStyle>
            <a:lvl1pPr>
              <a:defRPr sz="2400"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Tekstisivun otsikko h2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74530" y="1638749"/>
            <a:ext cx="7856412" cy="28003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100" b="0"/>
            </a:lvl1pPr>
            <a:lvl2pPr>
              <a:lnSpc>
                <a:spcPct val="100000"/>
              </a:lnSpc>
              <a:spcBef>
                <a:spcPts val="600"/>
              </a:spcBef>
              <a:defRPr sz="1100" b="0"/>
            </a:lvl2pPr>
            <a:lvl3pPr>
              <a:lnSpc>
                <a:spcPct val="100000"/>
              </a:lnSpc>
              <a:spcBef>
                <a:spcPts val="600"/>
              </a:spcBef>
              <a:defRPr sz="1100" b="0"/>
            </a:lvl3pPr>
            <a:lvl4pPr>
              <a:lnSpc>
                <a:spcPct val="100000"/>
              </a:lnSpc>
              <a:spcBef>
                <a:spcPts val="600"/>
              </a:spcBef>
              <a:defRPr sz="1100" b="0"/>
            </a:lvl4pPr>
            <a:lvl5pPr>
              <a:lnSpc>
                <a:spcPct val="100000"/>
              </a:lnSpc>
              <a:spcBef>
                <a:spcPts val="600"/>
              </a:spcBef>
              <a:defRPr sz="11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perustyylitekstiä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tätä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E5689B3-B91E-4B96-9D95-71F528F59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F85BB5D-4515-4553-90B1-1C981241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sivu - teksti + pien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598101F-FC3F-4764-B06E-6ACB0C0592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8876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2F0C0AD-EB19-43A2-B5D2-D6205A0C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078" y="801376"/>
            <a:ext cx="5254665" cy="1032728"/>
          </a:xfrm>
        </p:spPr>
        <p:txBody>
          <a:bodyPr anchor="b"/>
          <a:lstStyle>
            <a:lvl1pPr>
              <a:defRPr sz="2400"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Otsikko h2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FEE57-6DBD-4D83-86FD-E7BA0DEC59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27078" y="2088991"/>
            <a:ext cx="5254665" cy="2433112"/>
          </a:xfrm>
        </p:spPr>
        <p:txBody>
          <a:bodyPr lIns="0">
            <a:normAutofit/>
          </a:bodyPr>
          <a:lstStyle>
            <a:lvl1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/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Teksti</a:t>
            </a:r>
            <a:br>
              <a:rPr lang="en-US" dirty="0"/>
            </a:br>
            <a:endParaRPr lang="en-US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18F1283-E8DF-455D-B0EF-B6F0750BE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94E46F6A-52F6-4EB7-8ED0-C343558D2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60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sivu - teksti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18DEE04-257E-4B8A-8CD3-7F5529DD3E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48856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lvl1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85000"/>
              <a:buFont typeface="Arial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32F0C0AD-EB19-43A2-B5D2-D6205A0C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290" y="788169"/>
            <a:ext cx="2922714" cy="1032728"/>
          </a:xfrm>
        </p:spPr>
        <p:txBody>
          <a:bodyPr anchor="b"/>
          <a:lstStyle>
            <a:lvl1pPr>
              <a:defRPr sz="2400" cap="none" spc="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Otsikko h2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AFEE57-6DBD-4D83-86FD-E7BA0DEC595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75262" y="2104359"/>
            <a:ext cx="3186421" cy="2433112"/>
          </a:xfrm>
        </p:spPr>
        <p:txBody>
          <a:bodyPr lIns="0">
            <a:normAutofit/>
          </a:bodyPr>
          <a:lstStyle>
            <a:lvl1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/>
            </a:lvl1pPr>
            <a:lvl2pPr marL="3429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2pPr>
            <a:lvl3pPr marL="6858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3pPr>
            <a:lvl4pPr marL="10287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4pPr>
            <a:lvl5pPr marL="1371600" indent="0">
              <a:lnSpc>
                <a:spcPct val="100000"/>
              </a:lnSpc>
              <a:spcBef>
                <a:spcPts val="600"/>
              </a:spcBef>
              <a:buFontTx/>
              <a:buNone/>
              <a:defRPr sz="9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Teksti</a:t>
            </a:r>
            <a:br>
              <a:rPr lang="en-US" dirty="0"/>
            </a:br>
            <a:endParaRPr lang="en-US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30BA751F-6C96-4E88-9F61-0E472D7E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945548-BE50-45B3-A074-FB9908DEC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5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85985" y="954609"/>
            <a:ext cx="7856414" cy="4714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otsikkoa</a:t>
            </a:r>
            <a:r>
              <a:rPr lang="en-US" dirty="0"/>
              <a:t>, </a:t>
            </a:r>
            <a:r>
              <a:rPr lang="en-US" dirty="0" err="1"/>
              <a:t>otsikko</a:t>
            </a:r>
            <a:r>
              <a:rPr lang="en-US" dirty="0"/>
              <a:t> h2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985" y="1640968"/>
            <a:ext cx="7856420" cy="2953658"/>
          </a:xfrm>
          <a:prstGeom prst="rect">
            <a:avLst/>
          </a:prstGeom>
        </p:spPr>
        <p:txBody>
          <a:bodyPr vert="horz" lIns="0" tIns="34290" rIns="68580" bIns="34290" rtlCol="0">
            <a:no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perustyylitekstiä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tätä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F58092-9A21-4DC7-BC45-B5131C5AC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7437" y="4713364"/>
            <a:ext cx="143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412561-E283-42FC-A10C-BB63F07AA6C9}" type="datetime1">
              <a:rPr lang="fi-FI" smtClean="0"/>
              <a:pPr/>
              <a:t>29.6.2020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670FF-2078-450F-985F-B5AD2F533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9062" y="4715910"/>
            <a:ext cx="331057" cy="362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807AC8-8FAE-4BE5-A110-76BB7FD373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5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4" r:id="rId2"/>
    <p:sldLayoutId id="2147483763" r:id="rId3"/>
    <p:sldLayoutId id="2147483770" r:id="rId4"/>
    <p:sldLayoutId id="2147483753" r:id="rId5"/>
    <p:sldLayoutId id="2147483766" r:id="rId6"/>
    <p:sldLayoutId id="2147483726" r:id="rId7"/>
    <p:sldLayoutId id="2147483755" r:id="rId8"/>
    <p:sldLayoutId id="2147483757" r:id="rId9"/>
    <p:sldLayoutId id="2147483751" r:id="rId10"/>
    <p:sldLayoutId id="2147483725" r:id="rId11"/>
    <p:sldLayoutId id="2147483744" r:id="rId12"/>
    <p:sldLayoutId id="2147483737" r:id="rId13"/>
    <p:sldLayoutId id="2147483722" r:id="rId14"/>
    <p:sldLayoutId id="2147483768" r:id="rId15"/>
    <p:sldLayoutId id="2147483738" r:id="rId16"/>
    <p:sldLayoutId id="2147483749" r:id="rId17"/>
    <p:sldLayoutId id="2147483771" r:id="rId18"/>
    <p:sldLayoutId id="2147483767" r:id="rId19"/>
    <p:sldLayoutId id="2147483773" r:id="rId20"/>
    <p:sldLayoutId id="2147483673" r:id="rId21"/>
    <p:sldLayoutId id="2147483748" r:id="rId22"/>
    <p:sldLayoutId id="214748377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3429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i="0" kern="1200" cap="none" spc="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6"/>
        </a:buClr>
        <a:buSzPct val="85000"/>
        <a:buFont typeface="Arial"/>
        <a:buChar char="•"/>
        <a:defRPr sz="1100" b="0" kern="800" spc="6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  <a:lvl2pPr marL="557213" indent="-214313" algn="l" defTabSz="3429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6"/>
        </a:buClr>
        <a:buSzPct val="85000"/>
        <a:buFont typeface="Arial"/>
        <a:buChar char="•"/>
        <a:defRPr sz="1100" b="0" kern="800" spc="6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2pPr>
      <a:lvl3pPr marL="857250" indent="-171450" algn="l" defTabSz="3429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6"/>
        </a:buClr>
        <a:buSzPct val="85000"/>
        <a:buFont typeface="Arial"/>
        <a:buChar char="•"/>
        <a:defRPr sz="1100" b="0" kern="800" spc="6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3pPr>
      <a:lvl4pPr marL="1200150" indent="-171450" algn="l" defTabSz="3429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6"/>
        </a:buClr>
        <a:buSzPct val="85000"/>
        <a:buFont typeface="Arial"/>
        <a:buChar char="•"/>
        <a:defRPr sz="1100" b="0" kern="800" spc="6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4pPr>
      <a:lvl5pPr marL="1543050" indent="-171450" algn="l" defTabSz="3429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6"/>
        </a:buClr>
        <a:buSzPct val="85000"/>
        <a:buFont typeface="Arial"/>
        <a:buChar char="•"/>
        <a:defRPr sz="1100" b="0" kern="800" spc="60">
          <a:solidFill>
            <a:schemeClr val="accent6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julkaisut.metsa.fi/assets/pdf/lp/Muut/polkuluontoon-palvelupolkuluontoon.pdf" TargetMode="External"/><Relationship Id="rId4" Type="http://schemas.openxmlformats.org/officeDocument/2006/relationships/hyperlink" Target="https://julkaisut.metsa.fi/assets/pdf/lp/Muut/polkuluontoon-liikuttavaluonto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ulko, ruoho, henkilö, vesi&#10;&#10;Kuvaus luotu automaattisesti">
            <a:extLst>
              <a:ext uri="{FF2B5EF4-FFF2-40B4-BE49-F238E27FC236}">
                <a16:creationId xmlns:a16="http://schemas.microsoft.com/office/drawing/2014/main" id="{0EC63D9F-1E96-4DEA-93BC-E982F53BB4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7138" y="0"/>
            <a:ext cx="5376862" cy="5154613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5BCE3DD-547D-4B49-BB5C-B8F45155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9" y="2233749"/>
            <a:ext cx="3426469" cy="1658983"/>
          </a:xfrm>
        </p:spPr>
        <p:txBody>
          <a:bodyPr/>
          <a:lstStyle/>
          <a:p>
            <a:r>
              <a:rPr lang="en-US" sz="2400" dirty="0"/>
              <a:t>Healthy Parks Healthy People Europe </a:t>
            </a:r>
            <a:br>
              <a:rPr lang="en-US" sz="2000" dirty="0"/>
            </a:br>
            <a:r>
              <a:rPr lang="en-US" sz="1800" b="0" i="1" dirty="0"/>
              <a:t>Connecting people and nature for a healthier and happier Europe </a:t>
            </a:r>
            <a:endParaRPr lang="fi-FI" sz="1800" b="0" i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FD6009-379C-46C6-8910-0A44EE32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199" y="1544898"/>
            <a:ext cx="3154752" cy="529046"/>
          </a:xfrm>
        </p:spPr>
        <p:txBody>
          <a:bodyPr/>
          <a:lstStyle/>
          <a:p>
            <a:r>
              <a:rPr lang="fi-FI" sz="3200" b="1" kern="1200" spc="0" dirty="0" err="1"/>
              <a:t>Trail</a:t>
            </a:r>
            <a:r>
              <a:rPr lang="fi-FI" sz="3200" b="1" kern="1200" spc="0" dirty="0"/>
              <a:t> to </a:t>
            </a:r>
            <a:r>
              <a:rPr lang="fi-FI" sz="3200" b="1" kern="1200" spc="0" dirty="0" err="1"/>
              <a:t>Nature</a:t>
            </a:r>
            <a:endParaRPr lang="fi-FI" sz="3200" b="1" kern="1200" spc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536A7E-95E3-44DB-A9B7-5546CBA0FE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1199" y="4212342"/>
            <a:ext cx="3307021" cy="513796"/>
          </a:xfrm>
        </p:spPr>
        <p:txBody>
          <a:bodyPr/>
          <a:lstStyle/>
          <a:p>
            <a:r>
              <a:rPr lang="fi-FI" sz="1600" dirty="0"/>
              <a:t>Joel Erkkonen</a:t>
            </a:r>
          </a:p>
          <a:p>
            <a:r>
              <a:rPr lang="fi-FI" sz="1600" dirty="0"/>
              <a:t>Parks &amp; Wildlife Finland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3630931-D015-4130-BD18-E5D54ADB69B2}"/>
              </a:ext>
            </a:extLst>
          </p:cNvPr>
          <p:cNvSpPr txBox="1"/>
          <p:nvPr/>
        </p:nvSpPr>
        <p:spPr>
          <a:xfrm>
            <a:off x="7223760" y="4911634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i-FI" sz="900" dirty="0">
                <a:solidFill>
                  <a:schemeClr val="bg1"/>
                </a:solidFill>
              </a:rPr>
              <a:t>Photo: Vastavalo / Mikko Karjalainen</a:t>
            </a:r>
          </a:p>
        </p:txBody>
      </p:sp>
    </p:spTree>
    <p:extLst>
      <p:ext uri="{BB962C8B-B14F-4D97-AF65-F5344CB8AC3E}">
        <p14:creationId xmlns:p14="http://schemas.microsoft.com/office/powerpoint/2010/main" val="11426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3984BD9-A30A-4C01-AC47-AAF4C76A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078" y="67377"/>
            <a:ext cx="3882653" cy="4756969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29307" y="357069"/>
            <a:ext cx="6841648" cy="922879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Parks &amp; Wildlife Finland manages our most pristine nature and cultural heritage </a:t>
            </a:r>
            <a:endParaRPr lang="fi-FI" b="1" dirty="0">
              <a:solidFill>
                <a:schemeClr val="accent6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5"/>
          </p:nvPr>
        </p:nvSpPr>
        <p:spPr>
          <a:xfrm>
            <a:off x="385706" y="1415133"/>
            <a:ext cx="4406427" cy="3259280"/>
          </a:xfrm>
        </p:spPr>
        <p:txBody>
          <a:bodyPr/>
          <a:lstStyle/>
          <a:p>
            <a:r>
              <a:rPr lang="en-US" dirty="0"/>
              <a:t>One organization to manage all state-owned areas reserved for nature conservation and hiking:	</a:t>
            </a:r>
          </a:p>
          <a:p>
            <a:pPr lvl="1"/>
            <a:r>
              <a:rPr lang="en-US" b="1" dirty="0"/>
              <a:t>40</a:t>
            </a:r>
            <a:r>
              <a:rPr lang="en-US" dirty="0"/>
              <a:t> national parks </a:t>
            </a:r>
          </a:p>
          <a:p>
            <a:pPr lvl="1"/>
            <a:r>
              <a:rPr lang="en-US" b="1" dirty="0"/>
              <a:t>19</a:t>
            </a:r>
            <a:r>
              <a:rPr lang="en-US" dirty="0"/>
              <a:t> strict nature reserves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5</a:t>
            </a:r>
            <a:r>
              <a:rPr lang="en-US" dirty="0"/>
              <a:t> national hiking areas </a:t>
            </a:r>
          </a:p>
          <a:p>
            <a:pPr lvl="1"/>
            <a:r>
              <a:rPr lang="en-US" b="1" dirty="0"/>
              <a:t>12</a:t>
            </a:r>
            <a:r>
              <a:rPr lang="en-US" dirty="0"/>
              <a:t> wilderness areas in Lapland </a:t>
            </a:r>
          </a:p>
          <a:p>
            <a:pPr lvl="1"/>
            <a:r>
              <a:rPr lang="en-US" dirty="0"/>
              <a:t>over </a:t>
            </a:r>
            <a:r>
              <a:rPr lang="en-US" b="1" dirty="0"/>
              <a:t>3,000</a:t>
            </a:r>
            <a:r>
              <a:rPr lang="en-US" dirty="0"/>
              <a:t> other protected areas </a:t>
            </a:r>
          </a:p>
          <a:p>
            <a:pPr lvl="1"/>
            <a:r>
              <a:rPr lang="en-US" dirty="0"/>
              <a:t>and cultural heritage sites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Kuva 5" descr="Eurooppa (2).png">
            <a:extLst>
              <a:ext uri="{FF2B5EF4-FFF2-40B4-BE49-F238E27FC236}">
                <a16:creationId xmlns:a16="http://schemas.microsoft.com/office/drawing/2014/main" id="{E02216F5-71F2-48B8-B377-D42AE118C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24" y="2422560"/>
            <a:ext cx="2711151" cy="23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8B679A9-3A57-49B9-8DF6-C03E4C6DD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2A332C9B-76ED-4806-9B0C-2AA4841A3C79}"/>
              </a:ext>
            </a:extLst>
          </p:cNvPr>
          <p:cNvGrpSpPr/>
          <p:nvPr/>
        </p:nvGrpSpPr>
        <p:grpSpPr>
          <a:xfrm>
            <a:off x="0" y="1"/>
            <a:ext cx="9144000" cy="5143500"/>
            <a:chOff x="0" y="0"/>
            <a:chExt cx="12192000" cy="6858000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ABA1B6A0-AB92-4016-B6E8-9A9554C5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C68D3B7A-8E42-47F3-BB37-C560A0FB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2991" y="5610896"/>
              <a:ext cx="3209202" cy="367160"/>
            </a:xfrm>
            <a:prstGeom prst="rect">
              <a:avLst/>
            </a:prstGeom>
          </p:spPr>
        </p:pic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4C357FEA-0675-4715-84DF-274FAA992AFD}"/>
                </a:ext>
              </a:extLst>
            </p:cNvPr>
            <p:cNvCxnSpPr/>
            <p:nvPr/>
          </p:nvCxnSpPr>
          <p:spPr>
            <a:xfrm>
              <a:off x="3078879" y="3767501"/>
              <a:ext cx="5497428" cy="26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B7E952BD-68FD-4B73-99DE-10025441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510" y="1426487"/>
              <a:ext cx="5039929" cy="20124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276C360-D023-4527-97B8-2700D085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4633" y="4255697"/>
              <a:ext cx="4554175" cy="6839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42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8FB4CCD-F137-4060-AB80-E733EF41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268" y="389896"/>
            <a:ext cx="5254665" cy="576755"/>
          </a:xfrm>
        </p:spPr>
        <p:txBody>
          <a:bodyPr/>
          <a:lstStyle/>
          <a:p>
            <a:r>
              <a:rPr lang="en-US" dirty="0"/>
              <a:t>Case studies from Finland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00727E-F40F-42C5-BE36-6750CF1C14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7078" y="1149531"/>
            <a:ext cx="5205047" cy="3372572"/>
          </a:xfrm>
        </p:spPr>
        <p:txBody>
          <a:bodyPr>
            <a:normAutofit fontScale="92500" lnSpcReduction="20000"/>
          </a:bodyPr>
          <a:lstStyle/>
          <a:p>
            <a:r>
              <a:rPr lang="en-US" sz="1500" b="1" dirty="0"/>
              <a:t>Open Air </a:t>
            </a:r>
            <a:r>
              <a:rPr lang="en-US" dirty="0"/>
              <a:t>(2012-2014) project focused on embedding nature in rehabilitation and integration services as well as improving access to urban and rural green space.</a:t>
            </a:r>
          </a:p>
          <a:p>
            <a:r>
              <a:rPr lang="en-US" sz="1500" b="1" dirty="0"/>
              <a:t>Moved by Nature project </a:t>
            </a:r>
            <a:r>
              <a:rPr lang="en-US" dirty="0"/>
              <a:t>(2013-2015) aimed at developing nature-based health promotion interventions for groups classified as being high-risk groups.</a:t>
            </a:r>
          </a:p>
          <a:p>
            <a:r>
              <a:rPr lang="en-US" sz="1500" b="1" dirty="0"/>
              <a:t>Everyone Outdoors </a:t>
            </a:r>
            <a:r>
              <a:rPr lang="en-US" dirty="0"/>
              <a:t>project aimed at improving access to nature in collaboration with the Finnish Federation of Adapted Physical Activity (2015-2016).</a:t>
            </a:r>
          </a:p>
          <a:p>
            <a:r>
              <a:rPr lang="en-US" sz="1500" b="1" dirty="0"/>
              <a:t>Moved by Nature II </a:t>
            </a:r>
            <a:r>
              <a:rPr lang="en-US" dirty="0"/>
              <a:t>project (2017-2019) continues to develop nature-based health interventions, however children’s and adolescent’s increased physical activity levels as a target. </a:t>
            </a:r>
          </a:p>
          <a:p>
            <a:r>
              <a:rPr lang="en-US" sz="1500" b="1" dirty="0"/>
              <a:t>Trail to Nature </a:t>
            </a:r>
            <a:r>
              <a:rPr lang="en-US" dirty="0"/>
              <a:t>project (2017-2019). Equal opportunities to reach nature are being developed further.</a:t>
            </a:r>
          </a:p>
          <a:p>
            <a:r>
              <a:rPr lang="fi-FI" sz="1500" b="1" dirty="0" err="1"/>
              <a:t>Nature</a:t>
            </a:r>
            <a:r>
              <a:rPr lang="fi-FI" sz="1500" b="1" dirty="0"/>
              <a:t> </a:t>
            </a:r>
            <a:r>
              <a:rPr lang="fi-FI" sz="1500" b="1" dirty="0" err="1"/>
              <a:t>Acces</a:t>
            </a:r>
            <a:r>
              <a:rPr lang="fi-FI" sz="1500" b="1" dirty="0"/>
              <a:t> to </a:t>
            </a:r>
            <a:r>
              <a:rPr lang="fi-FI" sz="1500" b="1" dirty="0" err="1"/>
              <a:t>All</a:t>
            </a:r>
            <a:r>
              <a:rPr lang="fi-FI" sz="1500" b="1" dirty="0"/>
              <a:t> (</a:t>
            </a:r>
            <a:r>
              <a:rPr lang="en-US" sz="1500" b="1" dirty="0" err="1"/>
              <a:t>NatAc</a:t>
            </a:r>
            <a:r>
              <a:rPr lang="en-US" sz="1500" b="1" dirty="0"/>
              <a:t>) </a:t>
            </a:r>
            <a:r>
              <a:rPr lang="en-US" dirty="0"/>
              <a:t>aims at facilitating access to nature tourism by developing a chain of accessible nature tourism sites in Latvia, Estonia and Finland.</a:t>
            </a:r>
          </a:p>
          <a:p>
            <a:r>
              <a:rPr lang="en-US" sz="1500" b="1" dirty="0"/>
              <a:t>Nature to Action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DF6632-F177-4480-BEAA-AB09F705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4" y="4708225"/>
            <a:ext cx="420945" cy="365125"/>
          </a:xfrm>
        </p:spPr>
        <p:txBody>
          <a:bodyPr/>
          <a:lstStyle/>
          <a:p>
            <a:fld id="{BB807AC8-8FAE-4BE5-A110-76BB7FD37354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" name="Kuvan paikkamerkki 7" descr="Kuva, joka sisältää kohteen henkilö, pitäminen, maila, vihreä&#10;&#10;Kuvaus luotu automaattisesti">
            <a:extLst>
              <a:ext uri="{FF2B5EF4-FFF2-40B4-BE49-F238E27FC236}">
                <a16:creationId xmlns:a16="http://schemas.microsoft.com/office/drawing/2014/main" id="{5E375783-ECEB-4F82-B5A6-B43CDD8ACB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A91F12C-3DA1-4ECB-8819-8DAD58C89DFC}"/>
              </a:ext>
            </a:extLst>
          </p:cNvPr>
          <p:cNvSpPr txBox="1"/>
          <p:nvPr/>
        </p:nvSpPr>
        <p:spPr>
          <a:xfrm>
            <a:off x="83881" y="4890787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i-FI" sz="900" dirty="0">
                <a:solidFill>
                  <a:schemeClr val="bg1"/>
                </a:solidFill>
              </a:rPr>
              <a:t>Photo: Maarit Vaahteranoksa</a:t>
            </a:r>
          </a:p>
        </p:txBody>
      </p:sp>
    </p:spTree>
    <p:extLst>
      <p:ext uri="{BB962C8B-B14F-4D97-AF65-F5344CB8AC3E}">
        <p14:creationId xmlns:p14="http://schemas.microsoft.com/office/powerpoint/2010/main" val="408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ulko, ruoho, mies, polkupyörä&#10;&#10;Kuvaus luotu automaattisesti">
            <a:extLst>
              <a:ext uri="{FF2B5EF4-FFF2-40B4-BE49-F238E27FC236}">
                <a16:creationId xmlns:a16="http://schemas.microsoft.com/office/drawing/2014/main" id="{765ED83E-4752-4424-AAB0-F9D45B9E96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620B68B-29E8-433A-992B-EF0AE4AF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90" y="378824"/>
            <a:ext cx="2922714" cy="724988"/>
          </a:xfrm>
        </p:spPr>
        <p:txBody>
          <a:bodyPr/>
          <a:lstStyle/>
          <a:p>
            <a:r>
              <a:rPr lang="en-US" dirty="0"/>
              <a:t>Trail to Nature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380672-B7E4-4735-A495-74D6EB7193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75262" y="1338943"/>
            <a:ext cx="3735635" cy="3198528"/>
          </a:xfrm>
        </p:spPr>
        <p:txBody>
          <a:bodyPr>
            <a:noAutofit/>
          </a:bodyPr>
          <a:lstStyle/>
          <a:p>
            <a:r>
              <a:rPr lang="en-GB" sz="1400" dirty="0"/>
              <a:t>Accessibility project (5/2017</a:t>
            </a:r>
            <a:r>
              <a:rPr lang="en-GB" sz="1400" dirty="0">
                <a:cs typeface="Calibri" panose="020F0502020204030204" pitchFamily="34" charset="0"/>
              </a:rPr>
              <a:t>−4/2019)</a:t>
            </a:r>
          </a:p>
          <a:p>
            <a:r>
              <a:rPr lang="en-GB" sz="1400" dirty="0" err="1">
                <a:cs typeface="Calibri" panose="020F0502020204030204" pitchFamily="34" charset="0"/>
              </a:rPr>
              <a:t>Metsähallitus</a:t>
            </a:r>
            <a:r>
              <a:rPr lang="en-GB" sz="1400" dirty="0">
                <a:cs typeface="Calibri" panose="020F0502020204030204" pitchFamily="34" charset="0"/>
              </a:rPr>
              <a:t> Parks &amp; Wildlife Finland (lead partner)</a:t>
            </a:r>
          </a:p>
          <a:p>
            <a:r>
              <a:rPr lang="en-GB" sz="1400" dirty="0">
                <a:cs typeface="Calibri" panose="020F0502020204030204" pitchFamily="34" charset="0"/>
              </a:rPr>
              <a:t>Finnish Federation of Adapted Physical Activity (main partner)</a:t>
            </a:r>
          </a:p>
          <a:p>
            <a:r>
              <a:rPr lang="en-GB" sz="1400" dirty="0">
                <a:cs typeface="Calibri" panose="020F0502020204030204" pitchFamily="34" charset="0"/>
              </a:rPr>
              <a:t>Budget 150 000 EUR (Ministry of Education and Culture)</a:t>
            </a:r>
            <a:endParaRPr lang="en-GB" sz="1400" dirty="0"/>
          </a:p>
          <a:p>
            <a:r>
              <a:rPr lang="en-GB" sz="1400" dirty="0"/>
              <a:t>Target groups</a:t>
            </a:r>
          </a:p>
          <a:p>
            <a:pPr marL="514350" lvl="1" indent="-171450">
              <a:buFont typeface="Wingdings" panose="05000000000000000000" pitchFamily="2" charset="2"/>
              <a:buChar char="Ø"/>
            </a:pPr>
            <a:r>
              <a:rPr lang="en-GB" sz="1400" dirty="0"/>
              <a:t>People with mobility aids </a:t>
            </a:r>
          </a:p>
          <a:p>
            <a:pPr marL="514350" lvl="1" indent="-171450">
              <a:buFont typeface="Wingdings" panose="05000000000000000000" pitchFamily="2" charset="2"/>
              <a:buChar char="Ø"/>
            </a:pPr>
            <a:r>
              <a:rPr lang="en-GB" sz="1400" dirty="0"/>
              <a:t>Professionals and experts</a:t>
            </a:r>
          </a:p>
          <a:p>
            <a:pPr marL="514350" lvl="1" indent="-171450">
              <a:buFont typeface="Wingdings" panose="05000000000000000000" pitchFamily="2" charset="2"/>
              <a:buChar char="Ø"/>
            </a:pPr>
            <a:r>
              <a:rPr lang="en-GB" sz="1400" dirty="0"/>
              <a:t>Public organizations and associations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7EA18-2FCF-48C1-B634-8C804DC6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4" y="4708225"/>
            <a:ext cx="420945" cy="365125"/>
          </a:xfrm>
        </p:spPr>
        <p:txBody>
          <a:bodyPr/>
          <a:lstStyle/>
          <a:p>
            <a:fld id="{BB807AC8-8FAE-4BE5-A110-76BB7FD3735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EF16EA3-1041-4934-AF43-7D19051717D3}"/>
              </a:ext>
            </a:extLst>
          </p:cNvPr>
          <p:cNvSpPr txBox="1"/>
          <p:nvPr/>
        </p:nvSpPr>
        <p:spPr>
          <a:xfrm>
            <a:off x="83881" y="4890787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Photo: Saša </a:t>
            </a:r>
            <a:r>
              <a:rPr lang="fi-FI" sz="900" dirty="0" err="1">
                <a:solidFill>
                  <a:schemeClr val="bg1"/>
                </a:solidFill>
              </a:rPr>
              <a:t>Dolinšek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620B68B-29E8-433A-992B-EF0AE4AF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90" y="378824"/>
            <a:ext cx="2922714" cy="724988"/>
          </a:xfrm>
        </p:spPr>
        <p:txBody>
          <a:bodyPr/>
          <a:lstStyle/>
          <a:p>
            <a:r>
              <a:rPr lang="en-GB" dirty="0"/>
              <a:t>Main objectives 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380672-B7E4-4735-A495-74D6EB7193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75262" y="1338943"/>
            <a:ext cx="3735635" cy="3198528"/>
          </a:xfrm>
        </p:spPr>
        <p:txBody>
          <a:bodyPr>
            <a:noAutofit/>
          </a:bodyPr>
          <a:lstStyle/>
          <a:p>
            <a:r>
              <a:rPr lang="en-GB" sz="2000" dirty="0"/>
              <a:t>Accessible Trail to Nature</a:t>
            </a:r>
          </a:p>
          <a:p>
            <a:endParaRPr lang="en-GB" sz="2000" dirty="0"/>
          </a:p>
          <a:p>
            <a:r>
              <a:rPr lang="en-GB" sz="2000" dirty="0"/>
              <a:t>More outdoor activities in Nature</a:t>
            </a:r>
          </a:p>
          <a:p>
            <a:endParaRPr lang="en-GB" sz="2000" dirty="0"/>
          </a:p>
          <a:p>
            <a:r>
              <a:rPr lang="en-GB" sz="2000" dirty="0"/>
              <a:t>Communications and networks</a:t>
            </a:r>
            <a:endParaRPr lang="fi-FI" sz="20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7EA18-2FCF-48C1-B634-8C804DC6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4" y="4708225"/>
            <a:ext cx="420945" cy="365125"/>
          </a:xfrm>
        </p:spPr>
        <p:txBody>
          <a:bodyPr/>
          <a:lstStyle/>
          <a:p>
            <a:fld id="{BB807AC8-8FAE-4BE5-A110-76BB7FD37354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19" name="Kuvan paikkamerkki 18" descr="Kuva, joka sisältää kohteen ulko, henkilö, ratsastus, ryhmä&#10;&#10;Kuvaus luotu automaattisesti">
            <a:extLst>
              <a:ext uri="{FF2B5EF4-FFF2-40B4-BE49-F238E27FC236}">
                <a16:creationId xmlns:a16="http://schemas.microsoft.com/office/drawing/2014/main" id="{79399BD4-472E-4BD2-A960-40CABD7575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22436B0-1C88-4EC0-83E1-9C9C5DF4EB56}"/>
              </a:ext>
            </a:extLst>
          </p:cNvPr>
          <p:cNvSpPr txBox="1"/>
          <p:nvPr/>
        </p:nvSpPr>
        <p:spPr>
          <a:xfrm>
            <a:off x="83881" y="4890787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Photo: Petri Jauhiainen</a:t>
            </a:r>
          </a:p>
        </p:txBody>
      </p:sp>
    </p:spTree>
    <p:extLst>
      <p:ext uri="{BB962C8B-B14F-4D97-AF65-F5344CB8AC3E}">
        <p14:creationId xmlns:p14="http://schemas.microsoft.com/office/powerpoint/2010/main" val="403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620B68B-29E8-433A-992B-EF0AE4AF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90" y="378824"/>
            <a:ext cx="2922714" cy="724988"/>
          </a:xfrm>
        </p:spPr>
        <p:txBody>
          <a:bodyPr/>
          <a:lstStyle/>
          <a:p>
            <a:r>
              <a:rPr lang="en-GB" dirty="0"/>
              <a:t>Main actions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380672-B7E4-4735-A495-74D6EB7193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75262" y="1338943"/>
            <a:ext cx="3735635" cy="3198528"/>
          </a:xfrm>
        </p:spPr>
        <p:txBody>
          <a:bodyPr>
            <a:noAutofit/>
          </a:bodyPr>
          <a:lstStyle/>
          <a:p>
            <a:r>
              <a:rPr lang="en-GB" sz="2000" dirty="0"/>
              <a:t>Service design events </a:t>
            </a:r>
          </a:p>
          <a:p>
            <a:endParaRPr lang="en-GB" sz="2000" dirty="0"/>
          </a:p>
          <a:p>
            <a:r>
              <a:rPr lang="en-GB" sz="2000" dirty="0"/>
              <a:t>Creating co-operation networks</a:t>
            </a:r>
          </a:p>
          <a:p>
            <a:endParaRPr lang="en-GB" sz="2000" dirty="0"/>
          </a:p>
          <a:p>
            <a:r>
              <a:rPr lang="en-US" sz="2000" dirty="0"/>
              <a:t>Modelling and creating new types of adapted nature activities </a:t>
            </a:r>
            <a:endParaRPr lang="fi-FI" sz="20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7EA18-2FCF-48C1-B634-8C804DC6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4" y="4708225"/>
            <a:ext cx="420945" cy="365125"/>
          </a:xfrm>
        </p:spPr>
        <p:txBody>
          <a:bodyPr/>
          <a:lstStyle/>
          <a:p>
            <a:fld id="{BB807AC8-8FAE-4BE5-A110-76BB7FD37354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12" name="Kuvan paikkamerkki 11" descr="Kuva, joka sisältää kohteen ruoho, ulko, henkilö, kenttä&#10;&#10;Kuvaus luotu automaattisesti">
            <a:extLst>
              <a:ext uri="{FF2B5EF4-FFF2-40B4-BE49-F238E27FC236}">
                <a16:creationId xmlns:a16="http://schemas.microsoft.com/office/drawing/2014/main" id="{2ABF505B-B0C8-4862-956E-31E8DE0092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4926D99-EEE0-4866-B028-DE5760DA92A6}"/>
              </a:ext>
            </a:extLst>
          </p:cNvPr>
          <p:cNvSpPr txBox="1"/>
          <p:nvPr/>
        </p:nvSpPr>
        <p:spPr>
          <a:xfrm>
            <a:off x="83881" y="4890787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Photo: Pertti Turunen</a:t>
            </a:r>
          </a:p>
        </p:txBody>
      </p:sp>
    </p:spTree>
    <p:extLst>
      <p:ext uri="{BB962C8B-B14F-4D97-AF65-F5344CB8AC3E}">
        <p14:creationId xmlns:p14="http://schemas.microsoft.com/office/powerpoint/2010/main" val="24837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620B68B-29E8-433A-992B-EF0AE4AF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90" y="378824"/>
            <a:ext cx="2922714" cy="724988"/>
          </a:xfrm>
        </p:spPr>
        <p:txBody>
          <a:bodyPr/>
          <a:lstStyle/>
          <a:p>
            <a:r>
              <a:rPr lang="en-GB" dirty="0"/>
              <a:t>Key outcomes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380672-B7E4-4735-A495-74D6EB7193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75262" y="1307411"/>
            <a:ext cx="3905452" cy="3198528"/>
          </a:xfrm>
        </p:spPr>
        <p:txBody>
          <a:bodyPr>
            <a:noAutofit/>
          </a:bodyPr>
          <a:lstStyle/>
          <a:p>
            <a:r>
              <a:rPr lang="en-GB" sz="2000" dirty="0"/>
              <a:t>Cross-sectoral cooperation networks</a:t>
            </a:r>
          </a:p>
          <a:p>
            <a:endParaRPr lang="en-GB" sz="2000" dirty="0"/>
          </a:p>
          <a:p>
            <a:r>
              <a:rPr lang="en-GB" sz="2000" dirty="0"/>
              <a:t>Planning tools</a:t>
            </a:r>
          </a:p>
          <a:p>
            <a:pPr marL="534988" lvl="1" indent="-192088">
              <a:buFont typeface="Wingdings" panose="05000000000000000000" pitchFamily="2" charset="2"/>
              <a:buChar char="Ø"/>
            </a:pPr>
            <a:r>
              <a:rPr lang="en-GB" sz="1600" i="1" dirty="0"/>
              <a:t>Service Trail to Nature </a:t>
            </a:r>
            <a:r>
              <a:rPr lang="en-GB" sz="1400" dirty="0"/>
              <a:t>- a planning tool for designing nature activities </a:t>
            </a:r>
          </a:p>
          <a:p>
            <a:pPr marL="534988" lvl="1" indent="-192088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534988" lvl="1" indent="-192088">
              <a:buFont typeface="Wingdings" panose="05000000000000000000" pitchFamily="2" charset="2"/>
              <a:buChar char="Ø"/>
            </a:pPr>
            <a:r>
              <a:rPr lang="en-GB" sz="1600" i="1" dirty="0"/>
              <a:t>Moving Nature </a:t>
            </a:r>
            <a:r>
              <a:rPr lang="en-GB" sz="1400" dirty="0"/>
              <a:t>- a planning tool for encouraging and motivating  </a:t>
            </a:r>
            <a:endParaRPr lang="fi-FI" sz="14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7EA18-2FCF-48C1-B634-8C804DC6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4" y="4708225"/>
            <a:ext cx="420945" cy="365125"/>
          </a:xfrm>
        </p:spPr>
        <p:txBody>
          <a:bodyPr/>
          <a:lstStyle/>
          <a:p>
            <a:fld id="{BB807AC8-8FAE-4BE5-A110-76BB7FD37354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F4E28D-1520-4D46-B8D1-53F55A1B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8" y="179375"/>
            <a:ext cx="3210222" cy="2171278"/>
          </a:xfrm>
          <a:prstGeom prst="rect">
            <a:avLst/>
          </a:prstGeom>
        </p:spPr>
      </p:pic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E0C448D9-020D-43C4-ADDF-D761F043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3" y="2686624"/>
            <a:ext cx="3210224" cy="220541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01D8093-C6EB-4EBF-8070-8C20B35D06E1}"/>
              </a:ext>
            </a:extLst>
          </p:cNvPr>
          <p:cNvSpPr txBox="1"/>
          <p:nvPr/>
        </p:nvSpPr>
        <p:spPr>
          <a:xfrm>
            <a:off x="403573" y="4911876"/>
            <a:ext cx="3210224" cy="109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700" dirty="0">
                <a:hlinkClick r:id="rId4"/>
              </a:rPr>
              <a:t>https://julkaisut.metsa.fi/assets/pdf/lp/Muut/polkuluontoon-liikuttavaluonto.pdf</a:t>
            </a:r>
            <a:endParaRPr lang="fi-FI" sz="7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A74C97A-A25C-4738-BB2A-2AA15C63B1E4}"/>
              </a:ext>
            </a:extLst>
          </p:cNvPr>
          <p:cNvSpPr txBox="1"/>
          <p:nvPr/>
        </p:nvSpPr>
        <p:spPr>
          <a:xfrm>
            <a:off x="403573" y="2376139"/>
            <a:ext cx="3534878" cy="109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700" dirty="0">
                <a:hlinkClick r:id="rId5"/>
              </a:rPr>
              <a:t>https://julkaisut.metsa.fi/assets/pdf/lp/Muut/polkuluontoon-palvelupolkuluontoon.pdf</a:t>
            </a:r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384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Joli 2013.jpg">
            <a:extLst>
              <a:ext uri="{FF2B5EF4-FFF2-40B4-BE49-F238E27FC236}">
                <a16:creationId xmlns:a16="http://schemas.microsoft.com/office/drawing/2014/main" id="{FCBEE63C-DC20-4312-8686-E43EBCC80C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595F09B-3EBE-4CDB-9E65-3DEFD781FA98}"/>
              </a:ext>
            </a:extLst>
          </p:cNvPr>
          <p:cNvSpPr txBox="1"/>
          <p:nvPr/>
        </p:nvSpPr>
        <p:spPr>
          <a:xfrm>
            <a:off x="83881" y="4890787"/>
            <a:ext cx="1920240" cy="1567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Photo: Joel Erkkonen</a:t>
            </a:r>
          </a:p>
        </p:txBody>
      </p:sp>
    </p:spTree>
    <p:extLst>
      <p:ext uri="{BB962C8B-B14F-4D97-AF65-F5344CB8AC3E}">
        <p14:creationId xmlns:p14="http://schemas.microsoft.com/office/powerpoint/2010/main" val="40062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ustyylisivu">
  <a:themeElements>
    <a:clrScheme name="Mukautettu 18">
      <a:dk1>
        <a:srgbClr val="000000"/>
      </a:dk1>
      <a:lt1>
        <a:sysClr val="window" lastClr="FFFFFF"/>
      </a:lt1>
      <a:dk2>
        <a:srgbClr val="009145"/>
      </a:dk2>
      <a:lt2>
        <a:srgbClr val="FFFFFF"/>
      </a:lt2>
      <a:accent1>
        <a:srgbClr val="009145"/>
      </a:accent1>
      <a:accent2>
        <a:srgbClr val="92C575"/>
      </a:accent2>
      <a:accent3>
        <a:srgbClr val="0069B3"/>
      </a:accent3>
      <a:accent4>
        <a:srgbClr val="33ACE3"/>
      </a:accent4>
      <a:accent5>
        <a:srgbClr val="003762"/>
      </a:accent5>
      <a:accent6>
        <a:srgbClr val="000000"/>
      </a:accent6>
      <a:hlink>
        <a:srgbClr val="009145"/>
      </a:hlink>
      <a:folHlink>
        <a:srgbClr val="009145"/>
      </a:folHlink>
    </a:clrScheme>
    <a:fontScheme name="Metsähallitu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9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H-ppt-pohja2020 (1)" id="{69C05D1C-E930-4F88-ADFC-B0BD24FAA707}" vid="{8AA1684A-FD0C-45F4-BD46-FDEC40EEE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AA9703345C5D945BE46215FF57A470D" ma:contentTypeVersion="10" ma:contentTypeDescription="Luo uusi asiakirja." ma:contentTypeScope="" ma:versionID="02020ff6b2c74a7eb056acc59e4ddff2">
  <xsd:schema xmlns:xsd="http://www.w3.org/2001/XMLSchema" xmlns:xs="http://www.w3.org/2001/XMLSchema" xmlns:p="http://schemas.microsoft.com/office/2006/metadata/properties" xmlns:ns3="b2cda335-12fb-4c1a-a6ef-259f5b18a7b4" targetNamespace="http://schemas.microsoft.com/office/2006/metadata/properties" ma:root="true" ma:fieldsID="20ccd074cb28b813510165929ce39680" ns3:_="">
    <xsd:import namespace="b2cda335-12fb-4c1a-a6ef-259f5b18a7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335-12fb-4c1a-a6ef-259f5b18a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57660A-0546-47E1-AC13-9E801F2EB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B54EBA-8321-4D36-9518-F94AE7D8A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da335-12fb-4c1a-a6ef-259f5b18a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3D1C6-05F7-43BF-B6C3-9CD0C308EDB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2cda335-12fb-4c1a-a6ef-259f5b18a7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374</Words>
  <Application>Microsoft Office PowerPoint</Application>
  <PresentationFormat>Näytössä katseltava esitys (16:9)</PresentationFormat>
  <Paragraphs>61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Calibri</vt:lpstr>
      <vt:lpstr>Segoe UI</vt:lpstr>
      <vt:lpstr>Trebuchet MS</vt:lpstr>
      <vt:lpstr>Wingdings</vt:lpstr>
      <vt:lpstr>Perustyylisivu</vt:lpstr>
      <vt:lpstr>Healthy Parks Healthy People Europe  Connecting people and nature for a healthier and happier Europe </vt:lpstr>
      <vt:lpstr>Parks &amp; Wildlife Finland manages our most pristine nature and cultural heritage </vt:lpstr>
      <vt:lpstr>PowerPoint-esitys</vt:lpstr>
      <vt:lpstr>Case studies from Finland</vt:lpstr>
      <vt:lpstr>Trail to Nature </vt:lpstr>
      <vt:lpstr>Main objectives  </vt:lpstr>
      <vt:lpstr>Main actions </vt:lpstr>
      <vt:lpstr>Key outcomes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Parks Healthy People Europe Connecting people and nature for a healthier and happier Europe </dc:title>
  <dc:creator>Erkkonen Joel</dc:creator>
  <cp:lastModifiedBy>Erkkonen Joel</cp:lastModifiedBy>
  <cp:revision>1</cp:revision>
  <dcterms:created xsi:type="dcterms:W3CDTF">2020-06-24T07:59:46Z</dcterms:created>
  <dcterms:modified xsi:type="dcterms:W3CDTF">2020-06-29T07:00:17Z</dcterms:modified>
</cp:coreProperties>
</file>