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/>
    <p:restoredTop sz="96291"/>
  </p:normalViewPr>
  <p:slideViewPr>
    <p:cSldViewPr snapToGrid="0" snapToObjects="1">
      <p:cViewPr varScale="1">
        <p:scale>
          <a:sx n="111" d="100"/>
          <a:sy n="111" d="100"/>
        </p:scale>
        <p:origin x="24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AF66-9A35-E146-990D-8C4E4A48888C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5C08-C5F0-C543-9455-CCD27EA7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Concept</a:t>
            </a:r>
          </a:p>
          <a:p>
            <a:r>
              <a:rPr lang="en-US" dirty="0" smtClean="0"/>
              <a:t>Being physically active in nature for 30 min for 30 days.</a:t>
            </a:r>
          </a:p>
          <a:p>
            <a:r>
              <a:rPr lang="en-US" dirty="0" smtClean="0"/>
              <a:t>Online diary: </a:t>
            </a:r>
          </a:p>
          <a:p>
            <a:r>
              <a:rPr lang="en-US" dirty="0" smtClean="0"/>
              <a:t>3 surveys (pre – during – post)</a:t>
            </a:r>
          </a:p>
          <a:p>
            <a:r>
              <a:rPr lang="en-US" dirty="0" smtClean="0"/>
              <a:t>4 years of campaigning, reach across Flanders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25C08-C5F0-C543-9455-CCD27EA7A7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important the nearby green : grope who </a:t>
            </a:r>
            <a:r>
              <a:rPr lang="en-US" dirty="0" err="1" smtClean="0"/>
              <a:t>stoppped</a:t>
            </a:r>
            <a:r>
              <a:rPr lang="en-US" dirty="0" smtClean="0"/>
              <a:t> after first week – we saw the was a link between the time they needed to travel to nearby nature and </a:t>
            </a:r>
            <a:r>
              <a:rPr lang="en-US" dirty="0" err="1" smtClean="0"/>
              <a:t>wheter</a:t>
            </a:r>
            <a:r>
              <a:rPr lang="en-US" dirty="0" smtClean="0"/>
              <a:t> they stayed active in the campaign. However, numbers are low, and differences are not statistically significant.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Naturalness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25C08-C5F0-C543-9455-CCD27EA7A7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3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C364-02FD-CF41-9899-D3FDB3AA190B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58B4-E995-D542-82B7-13786DF29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foresttherapyday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2302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11" y="2696972"/>
            <a:ext cx="4510677" cy="4510677"/>
          </a:xfrm>
          <a:prstGeom prst="rect">
            <a:avLst/>
          </a:prstGeom>
          <a:ln>
            <a:noFill/>
          </a:ln>
        </p:spPr>
      </p:pic>
      <p:sp>
        <p:nvSpPr>
          <p:cNvPr id="6" name="AutoShape 2" descr="osplus : Groenhart + Vereniging voor Bos in Vlaanderen - Website 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OS+ Vlaanderen vzw | EM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38" y="5723313"/>
            <a:ext cx="2992968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73" y="5709396"/>
            <a:ext cx="836089" cy="1123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96128" y="4779264"/>
            <a:ext cx="2583894" cy="633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27939" y="4779264"/>
            <a:ext cx="223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Katriina Kilpi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NatureMinded, BOS+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8028" y="2821502"/>
            <a:ext cx="36216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Healthy Parks Healthy People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585216"/>
            <a:ext cx="6751205" cy="5945315"/>
          </a:xfrm>
        </p:spPr>
        <p:txBody>
          <a:bodyPr>
            <a:normAutofit/>
          </a:bodyPr>
          <a:lstStyle/>
          <a:p>
            <a:r>
              <a:rPr lang="en-US" dirty="0" smtClean="0"/>
              <a:t>Duration </a:t>
            </a:r>
            <a:r>
              <a:rPr lang="en-US" dirty="0" smtClean="0"/>
              <a:t>&amp; frequency of outings increased</a:t>
            </a:r>
          </a:p>
          <a:p>
            <a:r>
              <a:rPr lang="en-US" dirty="0" smtClean="0"/>
              <a:t>Changes in outdoor activities</a:t>
            </a:r>
          </a:p>
          <a:p>
            <a:pPr fontAlgn="base"/>
            <a:r>
              <a:rPr lang="en-US" dirty="0" smtClean="0"/>
              <a:t>Strong </a:t>
            </a:r>
            <a:r>
              <a:rPr lang="en-US" dirty="0"/>
              <a:t>correlation between </a:t>
            </a:r>
            <a:r>
              <a:rPr lang="en-US" dirty="0" smtClean="0"/>
              <a:t>naturalness, energy </a:t>
            </a:r>
            <a:r>
              <a:rPr lang="en-US" dirty="0"/>
              <a:t>levels and mood </a:t>
            </a:r>
            <a:r>
              <a:rPr lang="en-US" dirty="0" smtClean="0"/>
              <a:t>of active participants (</a:t>
            </a:r>
            <a:r>
              <a:rPr lang="en-US" dirty="0"/>
              <a:t>participated &gt;20 </a:t>
            </a:r>
            <a:r>
              <a:rPr lang="en-US" dirty="0" smtClean="0"/>
              <a:t>days</a:t>
            </a:r>
            <a:r>
              <a:rPr lang="en-US" dirty="0" smtClean="0"/>
              <a:t>).</a:t>
            </a:r>
            <a:endParaRPr lang="en-US" dirty="0" smtClean="0"/>
          </a:p>
          <a:p>
            <a:pPr fontAlgn="base"/>
            <a:r>
              <a:rPr lang="en-US" dirty="0" smtClean="0"/>
              <a:t>At lockdown t</a:t>
            </a:r>
            <a:r>
              <a:rPr lang="en-US" dirty="0" smtClean="0"/>
              <a:t>ime used to travel to nearby nature dropped</a:t>
            </a:r>
          </a:p>
          <a:p>
            <a:pPr lvl="1" fontAlgn="base"/>
            <a:r>
              <a:rPr lang="en-US" dirty="0" smtClean="0"/>
              <a:t>Dependence </a:t>
            </a:r>
            <a:r>
              <a:rPr lang="en-US" dirty="0" smtClean="0"/>
              <a:t>on car &amp; losing </a:t>
            </a:r>
            <a:r>
              <a:rPr lang="en-US" dirty="0" smtClean="0"/>
              <a:t>company caused many to dropout</a:t>
            </a:r>
          </a:p>
          <a:p>
            <a:pPr fontAlgn="base"/>
            <a:r>
              <a:rPr lang="en-US" dirty="0"/>
              <a:t>Effect of too little green space:</a:t>
            </a:r>
          </a:p>
          <a:p>
            <a:pPr lvl="1" fontAlgn="base"/>
            <a:r>
              <a:rPr lang="en-US" sz="2200" i="1" dirty="0"/>
              <a:t>”At the beginning of the lockdown it was really nice to go for a walk in the forest. Now I'm waiting for my mask to arrive to  go back for a walk ".</a:t>
            </a:r>
            <a:endParaRPr lang="en-US" dirty="0"/>
          </a:p>
          <a:p>
            <a:pPr lvl="1" fontAlgn="base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-2745" r="19895" b="2745"/>
          <a:stretch/>
        </p:blipFill>
        <p:spPr>
          <a:xfrm>
            <a:off x="7314961" y="-238907"/>
            <a:ext cx="4877039" cy="7096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8717" y="6581001"/>
            <a:ext cx="120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</a:t>
            </a:r>
            <a:r>
              <a:rPr lang="en-US" sz="1200" dirty="0" err="1" smtClean="0">
                <a:solidFill>
                  <a:schemeClr val="bg1"/>
                </a:solidFill>
              </a:rPr>
              <a:t>Unsplash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2" y="327804"/>
            <a:ext cx="7156703" cy="6389988"/>
          </a:xfrm>
        </p:spPr>
        <p:txBody>
          <a:bodyPr>
            <a:normAutofit/>
          </a:bodyPr>
          <a:lstStyle/>
          <a:p>
            <a:pPr fontAlgn="base"/>
            <a:endParaRPr lang="en-US" dirty="0" smtClean="0"/>
          </a:p>
          <a:p>
            <a:r>
              <a:rPr lang="en-US" dirty="0" smtClean="0"/>
              <a:t>Effect of lockdown on perception of naturalness</a:t>
            </a:r>
          </a:p>
          <a:p>
            <a:r>
              <a:rPr lang="en-US" dirty="0" smtClean="0"/>
              <a:t>More </a:t>
            </a:r>
            <a:r>
              <a:rPr lang="en-US" dirty="0"/>
              <a:t>than just “green space</a:t>
            </a:r>
            <a:r>
              <a:rPr lang="en-US" dirty="0" smtClean="0"/>
              <a:t>” - </a:t>
            </a:r>
            <a:r>
              <a:rPr lang="en-US" dirty="0"/>
              <a:t>it is a sensory experience. More relaxed time in </a:t>
            </a:r>
            <a:r>
              <a:rPr lang="en-US" dirty="0" smtClean="0"/>
              <a:t>same green </a:t>
            </a:r>
            <a:r>
              <a:rPr lang="en-US" dirty="0"/>
              <a:t>space might support noticing nature. </a:t>
            </a:r>
            <a:endParaRPr lang="en-US" dirty="0" smtClean="0"/>
          </a:p>
          <a:p>
            <a:pPr fontAlgn="base"/>
            <a:r>
              <a:rPr lang="en-US" dirty="0" smtClean="0"/>
              <a:t>Importance </a:t>
            </a:r>
            <a:r>
              <a:rPr lang="en-US" dirty="0"/>
              <a:t>of green space:</a:t>
            </a:r>
          </a:p>
          <a:p>
            <a:pPr lvl="1" fontAlgn="base"/>
            <a:r>
              <a:rPr lang="en-US" i="1" dirty="0"/>
              <a:t>Freedom, nothing better to do</a:t>
            </a:r>
            <a:r>
              <a:rPr lang="en-US" i="1" dirty="0" smtClean="0"/>
              <a:t>..</a:t>
            </a:r>
          </a:p>
          <a:p>
            <a:pPr lvl="1" fontAlgn="base"/>
            <a:r>
              <a:rPr lang="en-US" i="1" dirty="0" smtClean="0"/>
              <a:t>Physical movement</a:t>
            </a:r>
            <a:endParaRPr lang="en-US" i="1" dirty="0"/>
          </a:p>
          <a:p>
            <a:pPr lvl="1" fontAlgn="base"/>
            <a:r>
              <a:rPr lang="en-US" i="1" dirty="0"/>
              <a:t>Time to be on my own, a break from work, peace and </a:t>
            </a:r>
            <a:r>
              <a:rPr lang="en-US" i="1" dirty="0" smtClean="0"/>
              <a:t>quiet..</a:t>
            </a:r>
            <a:endParaRPr lang="en-US" i="1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Access to nearby nature for overall health is ESSENTIAL.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81" y="0"/>
            <a:ext cx="45500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1981" y="6581001"/>
            <a:ext cx="120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</a:t>
            </a:r>
            <a:r>
              <a:rPr lang="en-US" sz="1200" dirty="0" err="1" smtClean="0">
                <a:solidFill>
                  <a:schemeClr val="bg1"/>
                </a:solidFill>
              </a:rPr>
              <a:t>Unsplash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3" y="1139467"/>
            <a:ext cx="11672993" cy="2447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69" y="3692722"/>
            <a:ext cx="2427636" cy="3001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8" y="3712154"/>
            <a:ext cx="2450590" cy="2982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152" y="460344"/>
            <a:ext cx="4655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hlinkClick r:id="rId5"/>
              </a:rPr>
              <a:t>www.foresttherapydays.com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6838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267</Words>
  <Application>Microsoft Macintosh PowerPoint</Application>
  <PresentationFormat>Widescreen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Katriina Kilpi</dc:creator>
  <cp:lastModifiedBy>Katriina Kilpi</cp:lastModifiedBy>
  <cp:revision>20</cp:revision>
  <dcterms:created xsi:type="dcterms:W3CDTF">2020-06-28T20:40:46Z</dcterms:created>
  <dcterms:modified xsi:type="dcterms:W3CDTF">2020-06-29T09:54:22Z</dcterms:modified>
</cp:coreProperties>
</file>