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F37"/>
    <a:srgbClr val="E9F2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9678" autoAdjust="0"/>
  </p:normalViewPr>
  <p:slideViewPr>
    <p:cSldViewPr snapToGrid="0">
      <p:cViewPr>
        <p:scale>
          <a:sx n="41" d="100"/>
          <a:sy n="41" d="100"/>
        </p:scale>
        <p:origin x="1749"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18F12-CA92-4FBE-B220-C26EE1155AD9}"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GB"/>
        </a:p>
      </dgm:t>
    </dgm:pt>
    <dgm:pt modelId="{C2DBC987-B2E7-439C-8EBA-4D589E6538B3}">
      <dgm:prSet phldrT="[Text]" custT="1"/>
      <dgm:spPr>
        <a:solidFill>
          <a:srgbClr val="EC7D31"/>
        </a:solidFill>
      </dgm:spPr>
      <dgm:t>
        <a:bodyPr/>
        <a:lstStyle/>
        <a:p>
          <a:pPr>
            <a:spcAft>
              <a:spcPts val="0"/>
            </a:spcAft>
          </a:pPr>
          <a:endParaRPr lang="en-GB" sz="1600" b="0" dirty="0">
            <a:solidFill>
              <a:schemeClr val="bg1"/>
            </a:solidFill>
          </a:endParaRPr>
        </a:p>
        <a:p>
          <a:pPr>
            <a:spcAft>
              <a:spcPts val="0"/>
            </a:spcAft>
          </a:pPr>
          <a:r>
            <a:rPr lang="en-GB" sz="1600" b="0" dirty="0">
              <a:solidFill>
                <a:schemeClr val="bg1"/>
              </a:solidFill>
            </a:rPr>
            <a:t>Co-</a:t>
          </a:r>
        </a:p>
        <a:p>
          <a:pPr>
            <a:spcAft>
              <a:spcPts val="0"/>
            </a:spcAft>
          </a:pPr>
          <a:r>
            <a:rPr lang="en-GB" sz="1600" b="0" dirty="0">
              <a:solidFill>
                <a:schemeClr val="bg1"/>
              </a:solidFill>
            </a:rPr>
            <a:t>Creating </a:t>
          </a:r>
        </a:p>
        <a:p>
          <a:pPr>
            <a:spcAft>
              <a:spcPts val="0"/>
            </a:spcAft>
          </a:pPr>
          <a:r>
            <a:rPr lang="en-GB" sz="1600" b="0" dirty="0">
              <a:solidFill>
                <a:schemeClr val="bg1"/>
              </a:solidFill>
            </a:rPr>
            <a:t>Results</a:t>
          </a:r>
        </a:p>
      </dgm:t>
    </dgm:pt>
    <dgm:pt modelId="{3C047E09-FD8B-4808-92F7-742FFBDF689D}" type="parTrans" cxnId="{1E8C9931-2E66-4D47-8683-4E4B6D74FC88}">
      <dgm:prSet/>
      <dgm:spPr/>
      <dgm:t>
        <a:bodyPr/>
        <a:lstStyle/>
        <a:p>
          <a:endParaRPr lang="en-GB" sz="1600"/>
        </a:p>
      </dgm:t>
    </dgm:pt>
    <dgm:pt modelId="{0DC76700-C135-4F18-8DC2-8F2DFD53BC6F}" type="sibTrans" cxnId="{1E8C9931-2E66-4D47-8683-4E4B6D74FC88}">
      <dgm:prSet/>
      <dgm:spPr/>
      <dgm:t>
        <a:bodyPr/>
        <a:lstStyle/>
        <a:p>
          <a:endParaRPr lang="en-GB" sz="1600"/>
        </a:p>
      </dgm:t>
    </dgm:pt>
    <dgm:pt modelId="{B0BF2540-79FB-429C-BB43-3BAFD021E531}">
      <dgm:prSet phldrT="[Text]" custT="1"/>
      <dgm:spPr>
        <a:solidFill>
          <a:srgbClr val="EC7D31"/>
        </a:solidFill>
      </dgm:spPr>
      <dgm:t>
        <a:bodyPr/>
        <a:lstStyle/>
        <a:p>
          <a:pPr>
            <a:spcAft>
              <a:spcPts val="0"/>
            </a:spcAft>
          </a:pPr>
          <a:r>
            <a:rPr lang="en-GB" sz="1600" dirty="0">
              <a:solidFill>
                <a:schemeClr val="bg1"/>
              </a:solidFill>
            </a:rPr>
            <a:t>Building Rapport</a:t>
          </a:r>
        </a:p>
      </dgm:t>
    </dgm:pt>
    <dgm:pt modelId="{840940E9-805B-400D-B2F7-33DDAF274506}" type="parTrans" cxnId="{06099C1C-35B8-479E-B8C5-5BF241463BC9}">
      <dgm:prSet/>
      <dgm:spPr/>
      <dgm:t>
        <a:bodyPr/>
        <a:lstStyle/>
        <a:p>
          <a:endParaRPr lang="en-GB" sz="1600"/>
        </a:p>
      </dgm:t>
    </dgm:pt>
    <dgm:pt modelId="{1E925759-4E7C-4983-A942-0A2D2B720E14}" type="sibTrans" cxnId="{06099C1C-35B8-479E-B8C5-5BF241463BC9}">
      <dgm:prSet/>
      <dgm:spPr/>
      <dgm:t>
        <a:bodyPr/>
        <a:lstStyle/>
        <a:p>
          <a:endParaRPr lang="en-GB" sz="1600"/>
        </a:p>
      </dgm:t>
    </dgm:pt>
    <dgm:pt modelId="{3C1062C4-689C-4DEC-B8A7-F4E579D43B39}">
      <dgm:prSet phldrT="[Text]" custT="1"/>
      <dgm:spPr>
        <a:solidFill>
          <a:srgbClr val="EC7D31"/>
        </a:solidFill>
      </dgm:spPr>
      <dgm:t>
        <a:bodyPr/>
        <a:lstStyle/>
        <a:p>
          <a:pPr>
            <a:spcAft>
              <a:spcPts val="0"/>
            </a:spcAft>
          </a:pPr>
          <a:r>
            <a:rPr lang="en-GB" sz="1600" dirty="0">
              <a:solidFill>
                <a:schemeClr val="bg1"/>
              </a:solidFill>
            </a:rPr>
            <a:t>Self Knowledge</a:t>
          </a:r>
        </a:p>
      </dgm:t>
    </dgm:pt>
    <dgm:pt modelId="{5ABB653A-10D3-4F0C-9F44-76C849A9A3C7}" type="parTrans" cxnId="{BA8F80E3-92D1-4BC3-AB99-0C4A4C76142A}">
      <dgm:prSet/>
      <dgm:spPr/>
      <dgm:t>
        <a:bodyPr/>
        <a:lstStyle/>
        <a:p>
          <a:endParaRPr lang="en-GB" sz="1600"/>
        </a:p>
      </dgm:t>
    </dgm:pt>
    <dgm:pt modelId="{CF4E8115-30F1-47B2-BAD4-67840FFEC36A}" type="sibTrans" cxnId="{BA8F80E3-92D1-4BC3-AB99-0C4A4C76142A}">
      <dgm:prSet/>
      <dgm:spPr/>
      <dgm:t>
        <a:bodyPr/>
        <a:lstStyle/>
        <a:p>
          <a:endParaRPr lang="en-GB" sz="1600"/>
        </a:p>
      </dgm:t>
    </dgm:pt>
    <dgm:pt modelId="{3EFFDCEA-586F-4DD4-8F6C-AE7713ACBA35}">
      <dgm:prSet custT="1"/>
      <dgm:spPr>
        <a:solidFill>
          <a:srgbClr val="EC7D31"/>
        </a:solidFill>
      </dgm:spPr>
      <dgm:t>
        <a:bodyPr/>
        <a:lstStyle/>
        <a:p>
          <a:pPr>
            <a:spcAft>
              <a:spcPts val="0"/>
            </a:spcAft>
          </a:pPr>
          <a:r>
            <a:rPr lang="en-GB" sz="1600" dirty="0">
              <a:solidFill>
                <a:schemeClr val="bg1"/>
              </a:solidFill>
            </a:rPr>
            <a:t>Valuing Diversity</a:t>
          </a:r>
        </a:p>
      </dgm:t>
    </dgm:pt>
    <dgm:pt modelId="{43C2BC54-F2EE-47C3-80ED-11D77A2DAC53}" type="parTrans" cxnId="{39D2A432-587E-45DC-96F0-F6AF542CAD5B}">
      <dgm:prSet/>
      <dgm:spPr/>
      <dgm:t>
        <a:bodyPr/>
        <a:lstStyle/>
        <a:p>
          <a:endParaRPr lang="en-GB" sz="1600"/>
        </a:p>
      </dgm:t>
    </dgm:pt>
    <dgm:pt modelId="{13733E0F-94EF-4093-8AC4-CC779722A7CA}" type="sibTrans" cxnId="{39D2A432-587E-45DC-96F0-F6AF542CAD5B}">
      <dgm:prSet/>
      <dgm:spPr/>
      <dgm:t>
        <a:bodyPr/>
        <a:lstStyle/>
        <a:p>
          <a:endParaRPr lang="en-GB" sz="1600"/>
        </a:p>
      </dgm:t>
    </dgm:pt>
    <dgm:pt modelId="{23B57AE8-2479-4F6D-B30F-E3F9CD5B0E26}" type="pres">
      <dgm:prSet presAssocID="{7E118F12-CA92-4FBE-B220-C26EE1155AD9}" presName="Name0" presStyleCnt="0">
        <dgm:presLayoutVars>
          <dgm:dir/>
          <dgm:animLvl val="lvl"/>
          <dgm:resizeHandles val="exact"/>
        </dgm:presLayoutVars>
      </dgm:prSet>
      <dgm:spPr/>
    </dgm:pt>
    <dgm:pt modelId="{EFDA600C-8199-46B9-83C8-F03A49168BC0}" type="pres">
      <dgm:prSet presAssocID="{C2DBC987-B2E7-439C-8EBA-4D589E6538B3}" presName="Name8" presStyleCnt="0"/>
      <dgm:spPr/>
    </dgm:pt>
    <dgm:pt modelId="{0AEBDEB5-542F-4C37-AD06-DAC5A1E28DF3}" type="pres">
      <dgm:prSet presAssocID="{C2DBC987-B2E7-439C-8EBA-4D589E6538B3}" presName="level" presStyleLbl="node1" presStyleIdx="0" presStyleCnt="4" custLinFactNeighborX="1583">
        <dgm:presLayoutVars>
          <dgm:chMax val="1"/>
          <dgm:bulletEnabled val="1"/>
        </dgm:presLayoutVars>
      </dgm:prSet>
      <dgm:spPr/>
    </dgm:pt>
    <dgm:pt modelId="{741D7381-745A-4759-8C36-124BCB2FF51D}" type="pres">
      <dgm:prSet presAssocID="{C2DBC987-B2E7-439C-8EBA-4D589E6538B3}" presName="levelTx" presStyleLbl="revTx" presStyleIdx="0" presStyleCnt="0">
        <dgm:presLayoutVars>
          <dgm:chMax val="1"/>
          <dgm:bulletEnabled val="1"/>
        </dgm:presLayoutVars>
      </dgm:prSet>
      <dgm:spPr/>
    </dgm:pt>
    <dgm:pt modelId="{208C8FBD-1AD3-4E58-8DD1-746F05F78ECB}" type="pres">
      <dgm:prSet presAssocID="{B0BF2540-79FB-429C-BB43-3BAFD021E531}" presName="Name8" presStyleCnt="0"/>
      <dgm:spPr/>
    </dgm:pt>
    <dgm:pt modelId="{36E7ADD5-A9D0-42B1-A6A9-ECD8CEDD2BE7}" type="pres">
      <dgm:prSet presAssocID="{B0BF2540-79FB-429C-BB43-3BAFD021E531}" presName="level" presStyleLbl="node1" presStyleIdx="1" presStyleCnt="4" custLinFactNeighborX="741" custLinFactNeighborY="-930">
        <dgm:presLayoutVars>
          <dgm:chMax val="1"/>
          <dgm:bulletEnabled val="1"/>
        </dgm:presLayoutVars>
      </dgm:prSet>
      <dgm:spPr/>
    </dgm:pt>
    <dgm:pt modelId="{73D64D14-5BA9-4D77-9C52-AD0E94AEC5C0}" type="pres">
      <dgm:prSet presAssocID="{B0BF2540-79FB-429C-BB43-3BAFD021E531}" presName="levelTx" presStyleLbl="revTx" presStyleIdx="0" presStyleCnt="0">
        <dgm:presLayoutVars>
          <dgm:chMax val="1"/>
          <dgm:bulletEnabled val="1"/>
        </dgm:presLayoutVars>
      </dgm:prSet>
      <dgm:spPr/>
    </dgm:pt>
    <dgm:pt modelId="{D76022DF-A862-4078-B465-33D0361D9C6A}" type="pres">
      <dgm:prSet presAssocID="{3EFFDCEA-586F-4DD4-8F6C-AE7713ACBA35}" presName="Name8" presStyleCnt="0"/>
      <dgm:spPr/>
    </dgm:pt>
    <dgm:pt modelId="{259AADED-4C03-4058-86C5-65BD1CA7B008}" type="pres">
      <dgm:prSet presAssocID="{3EFFDCEA-586F-4DD4-8F6C-AE7713ACBA35}" presName="level" presStyleLbl="node1" presStyleIdx="2" presStyleCnt="4">
        <dgm:presLayoutVars>
          <dgm:chMax val="1"/>
          <dgm:bulletEnabled val="1"/>
        </dgm:presLayoutVars>
      </dgm:prSet>
      <dgm:spPr/>
    </dgm:pt>
    <dgm:pt modelId="{27CCDE0D-975E-48AF-92CF-EA53C1E9D0FC}" type="pres">
      <dgm:prSet presAssocID="{3EFFDCEA-586F-4DD4-8F6C-AE7713ACBA35}" presName="levelTx" presStyleLbl="revTx" presStyleIdx="0" presStyleCnt="0">
        <dgm:presLayoutVars>
          <dgm:chMax val="1"/>
          <dgm:bulletEnabled val="1"/>
        </dgm:presLayoutVars>
      </dgm:prSet>
      <dgm:spPr/>
    </dgm:pt>
    <dgm:pt modelId="{80B0AB67-9C96-4F4C-82AD-76289B016BE5}" type="pres">
      <dgm:prSet presAssocID="{3C1062C4-689C-4DEC-B8A7-F4E579D43B39}" presName="Name8" presStyleCnt="0"/>
      <dgm:spPr/>
    </dgm:pt>
    <dgm:pt modelId="{6CE34431-784C-46EE-96A9-3042E4A7A11E}" type="pres">
      <dgm:prSet presAssocID="{3C1062C4-689C-4DEC-B8A7-F4E579D43B39}" presName="level" presStyleLbl="node1" presStyleIdx="3" presStyleCnt="4">
        <dgm:presLayoutVars>
          <dgm:chMax val="1"/>
          <dgm:bulletEnabled val="1"/>
        </dgm:presLayoutVars>
      </dgm:prSet>
      <dgm:spPr/>
    </dgm:pt>
    <dgm:pt modelId="{66252F34-CBE9-420F-A303-03079EF9B65D}" type="pres">
      <dgm:prSet presAssocID="{3C1062C4-689C-4DEC-B8A7-F4E579D43B39}" presName="levelTx" presStyleLbl="revTx" presStyleIdx="0" presStyleCnt="0">
        <dgm:presLayoutVars>
          <dgm:chMax val="1"/>
          <dgm:bulletEnabled val="1"/>
        </dgm:presLayoutVars>
      </dgm:prSet>
      <dgm:spPr/>
    </dgm:pt>
  </dgm:ptLst>
  <dgm:cxnLst>
    <dgm:cxn modelId="{06099C1C-35B8-479E-B8C5-5BF241463BC9}" srcId="{7E118F12-CA92-4FBE-B220-C26EE1155AD9}" destId="{B0BF2540-79FB-429C-BB43-3BAFD021E531}" srcOrd="1" destOrd="0" parTransId="{840940E9-805B-400D-B2F7-33DDAF274506}" sibTransId="{1E925759-4E7C-4983-A942-0A2D2B720E14}"/>
    <dgm:cxn modelId="{1E8C9931-2E66-4D47-8683-4E4B6D74FC88}" srcId="{7E118F12-CA92-4FBE-B220-C26EE1155AD9}" destId="{C2DBC987-B2E7-439C-8EBA-4D589E6538B3}" srcOrd="0" destOrd="0" parTransId="{3C047E09-FD8B-4808-92F7-742FFBDF689D}" sibTransId="{0DC76700-C135-4F18-8DC2-8F2DFD53BC6F}"/>
    <dgm:cxn modelId="{39D2A432-587E-45DC-96F0-F6AF542CAD5B}" srcId="{7E118F12-CA92-4FBE-B220-C26EE1155AD9}" destId="{3EFFDCEA-586F-4DD4-8F6C-AE7713ACBA35}" srcOrd="2" destOrd="0" parTransId="{43C2BC54-F2EE-47C3-80ED-11D77A2DAC53}" sibTransId="{13733E0F-94EF-4093-8AC4-CC779722A7CA}"/>
    <dgm:cxn modelId="{3C82EC44-60FA-4E0C-BB03-A696151B8D0A}" type="presOf" srcId="{B0BF2540-79FB-429C-BB43-3BAFD021E531}" destId="{73D64D14-5BA9-4D77-9C52-AD0E94AEC5C0}" srcOrd="1" destOrd="0" presId="urn:microsoft.com/office/officeart/2005/8/layout/pyramid1"/>
    <dgm:cxn modelId="{BD2A0F67-2754-4F18-9C2E-D08D5D06648B}" type="presOf" srcId="{C2DBC987-B2E7-439C-8EBA-4D589E6538B3}" destId="{741D7381-745A-4759-8C36-124BCB2FF51D}" srcOrd="1" destOrd="0" presId="urn:microsoft.com/office/officeart/2005/8/layout/pyramid1"/>
    <dgm:cxn modelId="{DADCDA6A-304A-464F-B9F2-04709A0BF14F}" type="presOf" srcId="{3C1062C4-689C-4DEC-B8A7-F4E579D43B39}" destId="{66252F34-CBE9-420F-A303-03079EF9B65D}" srcOrd="1" destOrd="0" presId="urn:microsoft.com/office/officeart/2005/8/layout/pyramid1"/>
    <dgm:cxn modelId="{1F4A337D-0C57-403F-BA20-079C40A9B731}" type="presOf" srcId="{3C1062C4-689C-4DEC-B8A7-F4E579D43B39}" destId="{6CE34431-784C-46EE-96A9-3042E4A7A11E}" srcOrd="0" destOrd="0" presId="urn:microsoft.com/office/officeart/2005/8/layout/pyramid1"/>
    <dgm:cxn modelId="{FC6F5991-55C0-4C06-9CA9-FE3D38034257}" type="presOf" srcId="{B0BF2540-79FB-429C-BB43-3BAFD021E531}" destId="{36E7ADD5-A9D0-42B1-A6A9-ECD8CEDD2BE7}" srcOrd="0" destOrd="0" presId="urn:microsoft.com/office/officeart/2005/8/layout/pyramid1"/>
    <dgm:cxn modelId="{A11599B5-729A-4B1C-9539-BB2CF46FE4AA}" type="presOf" srcId="{C2DBC987-B2E7-439C-8EBA-4D589E6538B3}" destId="{0AEBDEB5-542F-4C37-AD06-DAC5A1E28DF3}" srcOrd="0" destOrd="0" presId="urn:microsoft.com/office/officeart/2005/8/layout/pyramid1"/>
    <dgm:cxn modelId="{590CF3B5-6191-4FFD-81E7-13AAE5B7D6CC}" type="presOf" srcId="{3EFFDCEA-586F-4DD4-8F6C-AE7713ACBA35}" destId="{27CCDE0D-975E-48AF-92CF-EA53C1E9D0FC}" srcOrd="1" destOrd="0" presId="urn:microsoft.com/office/officeart/2005/8/layout/pyramid1"/>
    <dgm:cxn modelId="{0D752CBE-0461-4287-B8AB-F0F8E14C60C4}" type="presOf" srcId="{7E118F12-CA92-4FBE-B220-C26EE1155AD9}" destId="{23B57AE8-2479-4F6D-B30F-E3F9CD5B0E26}" srcOrd="0" destOrd="0" presId="urn:microsoft.com/office/officeart/2005/8/layout/pyramid1"/>
    <dgm:cxn modelId="{29681BE3-4C14-4310-ABB6-CF9CE3B62AD9}" type="presOf" srcId="{3EFFDCEA-586F-4DD4-8F6C-AE7713ACBA35}" destId="{259AADED-4C03-4058-86C5-65BD1CA7B008}" srcOrd="0" destOrd="0" presId="urn:microsoft.com/office/officeart/2005/8/layout/pyramid1"/>
    <dgm:cxn modelId="{BA8F80E3-92D1-4BC3-AB99-0C4A4C76142A}" srcId="{7E118F12-CA92-4FBE-B220-C26EE1155AD9}" destId="{3C1062C4-689C-4DEC-B8A7-F4E579D43B39}" srcOrd="3" destOrd="0" parTransId="{5ABB653A-10D3-4F0C-9F44-76C849A9A3C7}" sibTransId="{CF4E8115-30F1-47B2-BAD4-67840FFEC36A}"/>
    <dgm:cxn modelId="{CDFED916-537B-4C4A-A612-A711A060F0A6}" type="presParOf" srcId="{23B57AE8-2479-4F6D-B30F-E3F9CD5B0E26}" destId="{EFDA600C-8199-46B9-83C8-F03A49168BC0}" srcOrd="0" destOrd="0" presId="urn:microsoft.com/office/officeart/2005/8/layout/pyramid1"/>
    <dgm:cxn modelId="{2E47F332-E4FF-44F7-9395-4914F95CE20B}" type="presParOf" srcId="{EFDA600C-8199-46B9-83C8-F03A49168BC0}" destId="{0AEBDEB5-542F-4C37-AD06-DAC5A1E28DF3}" srcOrd="0" destOrd="0" presId="urn:microsoft.com/office/officeart/2005/8/layout/pyramid1"/>
    <dgm:cxn modelId="{8000C3C2-7BBB-4329-AAE2-13FC0D209749}" type="presParOf" srcId="{EFDA600C-8199-46B9-83C8-F03A49168BC0}" destId="{741D7381-745A-4759-8C36-124BCB2FF51D}" srcOrd="1" destOrd="0" presId="urn:microsoft.com/office/officeart/2005/8/layout/pyramid1"/>
    <dgm:cxn modelId="{FDBE1038-CA18-4A1F-AB2B-00D5090D30EF}" type="presParOf" srcId="{23B57AE8-2479-4F6D-B30F-E3F9CD5B0E26}" destId="{208C8FBD-1AD3-4E58-8DD1-746F05F78ECB}" srcOrd="1" destOrd="0" presId="urn:microsoft.com/office/officeart/2005/8/layout/pyramid1"/>
    <dgm:cxn modelId="{903A4F59-E047-461B-A85F-684D952D3F10}" type="presParOf" srcId="{208C8FBD-1AD3-4E58-8DD1-746F05F78ECB}" destId="{36E7ADD5-A9D0-42B1-A6A9-ECD8CEDD2BE7}" srcOrd="0" destOrd="0" presId="urn:microsoft.com/office/officeart/2005/8/layout/pyramid1"/>
    <dgm:cxn modelId="{D9C281C4-9FB4-4E11-B602-949CF3A133A8}" type="presParOf" srcId="{208C8FBD-1AD3-4E58-8DD1-746F05F78ECB}" destId="{73D64D14-5BA9-4D77-9C52-AD0E94AEC5C0}" srcOrd="1" destOrd="0" presId="urn:microsoft.com/office/officeart/2005/8/layout/pyramid1"/>
    <dgm:cxn modelId="{4020A950-989C-4602-8F57-D058CC941475}" type="presParOf" srcId="{23B57AE8-2479-4F6D-B30F-E3F9CD5B0E26}" destId="{D76022DF-A862-4078-B465-33D0361D9C6A}" srcOrd="2" destOrd="0" presId="urn:microsoft.com/office/officeart/2005/8/layout/pyramid1"/>
    <dgm:cxn modelId="{038D25AA-A0B7-4E48-B152-A0953008B55D}" type="presParOf" srcId="{D76022DF-A862-4078-B465-33D0361D9C6A}" destId="{259AADED-4C03-4058-86C5-65BD1CA7B008}" srcOrd="0" destOrd="0" presId="urn:microsoft.com/office/officeart/2005/8/layout/pyramid1"/>
    <dgm:cxn modelId="{DD1315F4-1671-4C04-9E56-D8032D1396C7}" type="presParOf" srcId="{D76022DF-A862-4078-B465-33D0361D9C6A}" destId="{27CCDE0D-975E-48AF-92CF-EA53C1E9D0FC}" srcOrd="1" destOrd="0" presId="urn:microsoft.com/office/officeart/2005/8/layout/pyramid1"/>
    <dgm:cxn modelId="{3298AA9C-A37C-4A8C-B0AF-08F6DF5AB548}" type="presParOf" srcId="{23B57AE8-2479-4F6D-B30F-E3F9CD5B0E26}" destId="{80B0AB67-9C96-4F4C-82AD-76289B016BE5}" srcOrd="3" destOrd="0" presId="urn:microsoft.com/office/officeart/2005/8/layout/pyramid1"/>
    <dgm:cxn modelId="{E55328DA-06C1-4823-B9A8-631E0FA931EC}" type="presParOf" srcId="{80B0AB67-9C96-4F4C-82AD-76289B016BE5}" destId="{6CE34431-784C-46EE-96A9-3042E4A7A11E}" srcOrd="0" destOrd="0" presId="urn:microsoft.com/office/officeart/2005/8/layout/pyramid1"/>
    <dgm:cxn modelId="{A6EE291E-95F3-4236-8013-FE229FBD541B}" type="presParOf" srcId="{80B0AB67-9C96-4F4C-82AD-76289B016BE5}" destId="{66252F34-CBE9-420F-A303-03079EF9B65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BDEB5-542F-4C37-AD06-DAC5A1E28DF3}">
      <dsp:nvSpPr>
        <dsp:cNvPr id="0" name=""/>
        <dsp:cNvSpPr/>
      </dsp:nvSpPr>
      <dsp:spPr>
        <a:xfrm>
          <a:off x="1866139" y="0"/>
          <a:ext cx="1231100" cy="900579"/>
        </a:xfrm>
        <a:prstGeom prst="trapezoid">
          <a:avLst>
            <a:gd name="adj" fmla="val 68350"/>
          </a:avLst>
        </a:prstGeom>
        <a:solidFill>
          <a:srgbClr val="EC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endParaRPr lang="en-GB" sz="1600" b="0" kern="1200" dirty="0">
            <a:solidFill>
              <a:schemeClr val="bg1"/>
            </a:solidFill>
          </a:endParaRPr>
        </a:p>
        <a:p>
          <a:pPr marL="0" lvl="0" indent="0" algn="ctr" defTabSz="711200">
            <a:lnSpc>
              <a:spcPct val="90000"/>
            </a:lnSpc>
            <a:spcBef>
              <a:spcPct val="0"/>
            </a:spcBef>
            <a:spcAft>
              <a:spcPts val="0"/>
            </a:spcAft>
            <a:buNone/>
          </a:pPr>
          <a:r>
            <a:rPr lang="en-GB" sz="1600" b="0" kern="1200" dirty="0">
              <a:solidFill>
                <a:schemeClr val="bg1"/>
              </a:solidFill>
            </a:rPr>
            <a:t>Co-</a:t>
          </a:r>
        </a:p>
        <a:p>
          <a:pPr marL="0" lvl="0" indent="0" algn="ctr" defTabSz="711200">
            <a:lnSpc>
              <a:spcPct val="90000"/>
            </a:lnSpc>
            <a:spcBef>
              <a:spcPct val="0"/>
            </a:spcBef>
            <a:spcAft>
              <a:spcPts val="0"/>
            </a:spcAft>
            <a:buNone/>
          </a:pPr>
          <a:r>
            <a:rPr lang="en-GB" sz="1600" b="0" kern="1200" dirty="0">
              <a:solidFill>
                <a:schemeClr val="bg1"/>
              </a:solidFill>
            </a:rPr>
            <a:t>Creating </a:t>
          </a:r>
        </a:p>
        <a:p>
          <a:pPr marL="0" lvl="0" indent="0" algn="ctr" defTabSz="711200">
            <a:lnSpc>
              <a:spcPct val="90000"/>
            </a:lnSpc>
            <a:spcBef>
              <a:spcPct val="0"/>
            </a:spcBef>
            <a:spcAft>
              <a:spcPts val="0"/>
            </a:spcAft>
            <a:buNone/>
          </a:pPr>
          <a:r>
            <a:rPr lang="en-GB" sz="1600" b="0" kern="1200" dirty="0">
              <a:solidFill>
                <a:schemeClr val="bg1"/>
              </a:solidFill>
            </a:rPr>
            <a:t>Results</a:t>
          </a:r>
        </a:p>
      </dsp:txBody>
      <dsp:txXfrm>
        <a:off x="1866139" y="0"/>
        <a:ext cx="1231100" cy="900579"/>
      </dsp:txXfrm>
    </dsp:sp>
    <dsp:sp modelId="{36E7ADD5-A9D0-42B1-A6A9-ECD8CEDD2BE7}">
      <dsp:nvSpPr>
        <dsp:cNvPr id="0" name=""/>
        <dsp:cNvSpPr/>
      </dsp:nvSpPr>
      <dsp:spPr>
        <a:xfrm>
          <a:off x="1249345" y="892204"/>
          <a:ext cx="2462201" cy="900579"/>
        </a:xfrm>
        <a:prstGeom prst="trapezoid">
          <a:avLst>
            <a:gd name="adj" fmla="val 68350"/>
          </a:avLst>
        </a:prstGeom>
        <a:solidFill>
          <a:srgbClr val="EC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r>
            <a:rPr lang="en-GB" sz="1600" kern="1200" dirty="0">
              <a:solidFill>
                <a:schemeClr val="bg1"/>
              </a:solidFill>
            </a:rPr>
            <a:t>Building Rapport</a:t>
          </a:r>
        </a:p>
      </dsp:txBody>
      <dsp:txXfrm>
        <a:off x="1680230" y="892204"/>
        <a:ext cx="1600430" cy="900579"/>
      </dsp:txXfrm>
    </dsp:sp>
    <dsp:sp modelId="{259AADED-4C03-4058-86C5-65BD1CA7B008}">
      <dsp:nvSpPr>
        <dsp:cNvPr id="0" name=""/>
        <dsp:cNvSpPr/>
      </dsp:nvSpPr>
      <dsp:spPr>
        <a:xfrm>
          <a:off x="615550" y="1801159"/>
          <a:ext cx="3693301" cy="900579"/>
        </a:xfrm>
        <a:prstGeom prst="trapezoid">
          <a:avLst>
            <a:gd name="adj" fmla="val 68350"/>
          </a:avLst>
        </a:prstGeom>
        <a:solidFill>
          <a:srgbClr val="EC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r>
            <a:rPr lang="en-GB" sz="1600" kern="1200" dirty="0">
              <a:solidFill>
                <a:schemeClr val="bg1"/>
              </a:solidFill>
            </a:rPr>
            <a:t>Valuing Diversity</a:t>
          </a:r>
        </a:p>
      </dsp:txBody>
      <dsp:txXfrm>
        <a:off x="1261878" y="1801159"/>
        <a:ext cx="2400645" cy="900579"/>
      </dsp:txXfrm>
    </dsp:sp>
    <dsp:sp modelId="{6CE34431-784C-46EE-96A9-3042E4A7A11E}">
      <dsp:nvSpPr>
        <dsp:cNvPr id="0" name=""/>
        <dsp:cNvSpPr/>
      </dsp:nvSpPr>
      <dsp:spPr>
        <a:xfrm>
          <a:off x="0" y="2701739"/>
          <a:ext cx="4924402" cy="900579"/>
        </a:xfrm>
        <a:prstGeom prst="trapezoid">
          <a:avLst>
            <a:gd name="adj" fmla="val 68350"/>
          </a:avLst>
        </a:prstGeom>
        <a:solidFill>
          <a:srgbClr val="EC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r>
            <a:rPr lang="en-GB" sz="1600" kern="1200" dirty="0">
              <a:solidFill>
                <a:schemeClr val="bg1"/>
              </a:solidFill>
            </a:rPr>
            <a:t>Self Knowledge</a:t>
          </a:r>
        </a:p>
      </dsp:txBody>
      <dsp:txXfrm>
        <a:off x="861770" y="2701739"/>
        <a:ext cx="3200861" cy="9005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9F22F-4097-4473-A21D-7CAFE8D7B668}" type="datetimeFigureOut">
              <a:rPr lang="en-GB" smtClean="0"/>
              <a:t>08/09/2020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48E51-3B59-4029-9F80-FC8FC2446814}" type="slidenum">
              <a:rPr lang="en-GB" smtClean="0"/>
              <a:t>‹#›</a:t>
            </a:fld>
            <a:endParaRPr lang="en-GB"/>
          </a:p>
        </p:txBody>
      </p:sp>
    </p:spTree>
    <p:extLst>
      <p:ext uri="{BB962C8B-B14F-4D97-AF65-F5344CB8AC3E}">
        <p14:creationId xmlns:p14="http://schemas.microsoft.com/office/powerpoint/2010/main" val="21403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experience of the course and how it applies to my work</a:t>
            </a:r>
          </a:p>
        </p:txBody>
      </p:sp>
      <p:sp>
        <p:nvSpPr>
          <p:cNvPr id="4" name="Slide Number Placeholder 3"/>
          <p:cNvSpPr>
            <a:spLocks noGrp="1"/>
          </p:cNvSpPr>
          <p:nvPr>
            <p:ph type="sldNum" sz="quarter" idx="5"/>
          </p:nvPr>
        </p:nvSpPr>
        <p:spPr/>
        <p:txBody>
          <a:bodyPr/>
          <a:lstStyle/>
          <a:p>
            <a:fld id="{9D648E51-3B59-4029-9F80-FC8FC2446814}" type="slidenum">
              <a:rPr lang="en-GB" smtClean="0"/>
              <a:t>1</a:t>
            </a:fld>
            <a:endParaRPr lang="en-GB"/>
          </a:p>
        </p:txBody>
      </p:sp>
    </p:spTree>
    <p:extLst>
      <p:ext uri="{BB962C8B-B14F-4D97-AF65-F5344CB8AC3E}">
        <p14:creationId xmlns:p14="http://schemas.microsoft.com/office/powerpoint/2010/main" val="143392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Contracted by NAAONB</a:t>
            </a:r>
          </a:p>
          <a:p>
            <a:r>
              <a:rPr lang="en-GB" dirty="0"/>
              <a:t>Exist along National Parks in the UK</a:t>
            </a:r>
          </a:p>
        </p:txBody>
      </p:sp>
      <p:sp>
        <p:nvSpPr>
          <p:cNvPr id="4" name="Slide Number Placeholder 3"/>
          <p:cNvSpPr>
            <a:spLocks noGrp="1"/>
          </p:cNvSpPr>
          <p:nvPr>
            <p:ph type="sldNum" sz="quarter" idx="5"/>
          </p:nvPr>
        </p:nvSpPr>
        <p:spPr/>
        <p:txBody>
          <a:bodyPr/>
          <a:lstStyle/>
          <a:p>
            <a:fld id="{9D648E51-3B59-4029-9F80-FC8FC2446814}" type="slidenum">
              <a:rPr lang="en-GB" smtClean="0"/>
              <a:t>2</a:t>
            </a:fld>
            <a:endParaRPr lang="en-GB"/>
          </a:p>
        </p:txBody>
      </p:sp>
    </p:spTree>
    <p:extLst>
      <p:ext uri="{BB962C8B-B14F-4D97-AF65-F5344CB8AC3E}">
        <p14:creationId xmlns:p14="http://schemas.microsoft.com/office/powerpoint/2010/main" val="229498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Enhancing collaboration between AONB teams, national level</a:t>
            </a:r>
          </a:p>
          <a:p>
            <a:r>
              <a:rPr lang="en-GB" dirty="0"/>
              <a:t>Different shapes, sizes, etc.</a:t>
            </a:r>
          </a:p>
          <a:p>
            <a:r>
              <a:rPr lang="en-GB" dirty="0"/>
              <a:t>Getting them to work together is complex. Don’t just put people in a room expect something to happen. Even telling them collaboration is good isn’t enough.</a:t>
            </a:r>
          </a:p>
        </p:txBody>
      </p:sp>
      <p:sp>
        <p:nvSpPr>
          <p:cNvPr id="4" name="Slide Number Placeholder 3"/>
          <p:cNvSpPr>
            <a:spLocks noGrp="1"/>
          </p:cNvSpPr>
          <p:nvPr>
            <p:ph type="sldNum" sz="quarter" idx="5"/>
          </p:nvPr>
        </p:nvSpPr>
        <p:spPr/>
        <p:txBody>
          <a:bodyPr/>
          <a:lstStyle/>
          <a:p>
            <a:fld id="{9D648E51-3B59-4029-9F80-FC8FC2446814}" type="slidenum">
              <a:rPr lang="en-GB" smtClean="0"/>
              <a:t>3</a:t>
            </a:fld>
            <a:endParaRPr lang="en-GB"/>
          </a:p>
        </p:txBody>
      </p:sp>
    </p:spTree>
    <p:extLst>
      <p:ext uri="{BB962C8B-B14F-4D97-AF65-F5344CB8AC3E}">
        <p14:creationId xmlns:p14="http://schemas.microsoft.com/office/powerpoint/2010/main" val="363653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collab requires is mindset and attitude</a:t>
            </a:r>
          </a:p>
          <a:p>
            <a:r>
              <a:rPr lang="en-GB" dirty="0"/>
              <a:t>People to believe in it, be motivated, be willing to change their normal behaviours, to scan for opportunities to work at a national level</a:t>
            </a:r>
          </a:p>
          <a:p>
            <a:r>
              <a:rPr lang="en-GB" dirty="0"/>
              <a:t>Takes also the right tools and the right platform to make it happen</a:t>
            </a:r>
          </a:p>
        </p:txBody>
      </p:sp>
      <p:sp>
        <p:nvSpPr>
          <p:cNvPr id="4" name="Slide Number Placeholder 3"/>
          <p:cNvSpPr>
            <a:spLocks noGrp="1"/>
          </p:cNvSpPr>
          <p:nvPr>
            <p:ph type="sldNum" sz="quarter" idx="5"/>
          </p:nvPr>
        </p:nvSpPr>
        <p:spPr/>
        <p:txBody>
          <a:bodyPr/>
          <a:lstStyle/>
          <a:p>
            <a:fld id="{9D648E51-3B59-4029-9F80-FC8FC2446814}" type="slidenum">
              <a:rPr lang="en-GB" smtClean="0"/>
              <a:t>4</a:t>
            </a:fld>
            <a:endParaRPr lang="en-GB"/>
          </a:p>
        </p:txBody>
      </p:sp>
    </p:spTree>
    <p:extLst>
      <p:ext uri="{BB962C8B-B14F-4D97-AF65-F5344CB8AC3E}">
        <p14:creationId xmlns:p14="http://schemas.microsoft.com/office/powerpoint/2010/main" val="425193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why comms and interpersonal skills are such an important aspect of my work</a:t>
            </a:r>
          </a:p>
          <a:p>
            <a:r>
              <a:rPr lang="en-GB" dirty="0"/>
              <a:t>Participating to course made real diff to how I approach the project I am running – using blended learning methods</a:t>
            </a:r>
          </a:p>
          <a:p>
            <a:pPr marL="228600" indent="-228600">
              <a:buAutoNum type="arabicParenR"/>
            </a:pPr>
            <a:r>
              <a:rPr lang="en-GB" dirty="0"/>
              <a:t>CLEAR: it’s not enough to make a nice video, a nice Facebook post, if it’s not part of a well thought through communications plan, if you do not have a clear objective in mind</a:t>
            </a:r>
          </a:p>
          <a:p>
            <a:pPr marL="228600" indent="-228600">
              <a:buAutoNum type="arabicParenR"/>
            </a:pPr>
            <a:r>
              <a:rPr lang="en-GB" dirty="0"/>
              <a:t>Not just ‘they work in AONBs’, but really what do they think, what do they believe in, what triggers them to act =&gt; consultation survey</a:t>
            </a:r>
          </a:p>
          <a:p>
            <a:pPr marL="228600" indent="-228600">
              <a:buAutoNum type="arabicParenR"/>
            </a:pPr>
            <a:r>
              <a:rPr lang="en-GB" dirty="0"/>
              <a:t>How powerful communications can be depending on how you frame your topic. ‘Collaboration’ on it’s own it just a word. ‘Inclusive and effective collaboration’ is already more engaging, ‘creating synergies’ gives it a more </a:t>
            </a:r>
            <a:r>
              <a:rPr lang="en-GB" dirty="0" err="1"/>
              <a:t>businessy</a:t>
            </a:r>
            <a:r>
              <a:rPr lang="en-GB" dirty="0"/>
              <a:t> twist, … the list Is endless. The words we use, how we use them and the channels we use to communication =&gt; ways to increase impact of comms</a:t>
            </a:r>
          </a:p>
          <a:p>
            <a:pPr marL="228600" indent="-228600">
              <a:buAutoNum type="arabicParenR"/>
            </a:pPr>
            <a:r>
              <a:rPr lang="en-GB" dirty="0"/>
              <a:t>Fantastic human experience. Part of something meaningful, that will make a difference to protected area management in the future</a:t>
            </a:r>
          </a:p>
        </p:txBody>
      </p:sp>
      <p:sp>
        <p:nvSpPr>
          <p:cNvPr id="4" name="Slide Number Placeholder 3"/>
          <p:cNvSpPr>
            <a:spLocks noGrp="1"/>
          </p:cNvSpPr>
          <p:nvPr>
            <p:ph type="sldNum" sz="quarter" idx="5"/>
          </p:nvPr>
        </p:nvSpPr>
        <p:spPr/>
        <p:txBody>
          <a:bodyPr/>
          <a:lstStyle/>
          <a:p>
            <a:fld id="{9D648E51-3B59-4029-9F80-FC8FC2446814}" type="slidenum">
              <a:rPr lang="en-GB" smtClean="0"/>
              <a:t>5</a:t>
            </a:fld>
            <a:endParaRPr lang="en-GB"/>
          </a:p>
        </p:txBody>
      </p:sp>
    </p:spTree>
    <p:extLst>
      <p:ext uri="{BB962C8B-B14F-4D97-AF65-F5344CB8AC3E}">
        <p14:creationId xmlns:p14="http://schemas.microsoft.com/office/powerpoint/2010/main" val="246205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 behind using LS is…</a:t>
            </a:r>
          </a:p>
          <a:p>
            <a:r>
              <a:rPr lang="en-GB" dirty="0"/>
              <a:t>To go even further: LS practitioner qualification</a:t>
            </a:r>
          </a:p>
        </p:txBody>
      </p:sp>
      <p:sp>
        <p:nvSpPr>
          <p:cNvPr id="4" name="Slide Number Placeholder 3"/>
          <p:cNvSpPr>
            <a:spLocks noGrp="1"/>
          </p:cNvSpPr>
          <p:nvPr>
            <p:ph type="sldNum" sz="quarter" idx="5"/>
          </p:nvPr>
        </p:nvSpPr>
        <p:spPr/>
        <p:txBody>
          <a:bodyPr/>
          <a:lstStyle/>
          <a:p>
            <a:fld id="{9D648E51-3B59-4029-9F80-FC8FC2446814}" type="slidenum">
              <a:rPr lang="en-GB" smtClean="0"/>
              <a:t>6</a:t>
            </a:fld>
            <a:endParaRPr lang="en-GB"/>
          </a:p>
        </p:txBody>
      </p:sp>
    </p:spTree>
    <p:extLst>
      <p:ext uri="{BB962C8B-B14F-4D97-AF65-F5344CB8AC3E}">
        <p14:creationId xmlns:p14="http://schemas.microsoft.com/office/powerpoint/2010/main" val="140728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the start.</a:t>
            </a:r>
          </a:p>
          <a:p>
            <a:r>
              <a:rPr lang="en-GB" dirty="0"/>
              <a:t>My aspiration: enhance collaborative behaviours within and between protected areas in Europe, to get protected area staff and stakeholders to work together towards common goals, to share learning and to move forward in the same direction.</a:t>
            </a:r>
          </a:p>
          <a:p>
            <a:r>
              <a:rPr lang="en-GB" dirty="0"/>
              <a:t>That’s why I think the team at Europarc are doing such an important job, with opportunities such as the course I attended, the app presented today and also this annual conference, they are really hitting the mark and putting things in practice, making international collaboration a reality.</a:t>
            </a:r>
          </a:p>
        </p:txBody>
      </p:sp>
      <p:sp>
        <p:nvSpPr>
          <p:cNvPr id="4" name="Slide Number Placeholder 3"/>
          <p:cNvSpPr>
            <a:spLocks noGrp="1"/>
          </p:cNvSpPr>
          <p:nvPr>
            <p:ph type="sldNum" sz="quarter" idx="5"/>
          </p:nvPr>
        </p:nvSpPr>
        <p:spPr/>
        <p:txBody>
          <a:bodyPr/>
          <a:lstStyle/>
          <a:p>
            <a:fld id="{9D648E51-3B59-4029-9F80-FC8FC2446814}" type="slidenum">
              <a:rPr lang="en-GB" smtClean="0"/>
              <a:t>7</a:t>
            </a:fld>
            <a:endParaRPr lang="en-GB"/>
          </a:p>
        </p:txBody>
      </p:sp>
    </p:spTree>
    <p:extLst>
      <p:ext uri="{BB962C8B-B14F-4D97-AF65-F5344CB8AC3E}">
        <p14:creationId xmlns:p14="http://schemas.microsoft.com/office/powerpoint/2010/main" val="86195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6DDC-7C00-48BE-93F2-771F22A5DF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0AE6A4-3065-4AC4-9C1B-BFEE4993D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D789D5-D2E1-4DFB-A412-3C9060CCE517}"/>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5" name="Footer Placeholder 4">
            <a:extLst>
              <a:ext uri="{FF2B5EF4-FFF2-40B4-BE49-F238E27FC236}">
                <a16:creationId xmlns:a16="http://schemas.microsoft.com/office/drawing/2014/main" id="{DED3868B-942B-4FC2-8B05-7D8C1505F6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17F7B7-4B3E-48D6-94BC-01CBE5ECEB7C}"/>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95620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5348-230A-49DC-B657-DB0AFF2C60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2CCCD3-C1F1-471B-ACCE-5385D88C3E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84681-F926-4DDE-80A0-43A572BF2F21}"/>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5" name="Footer Placeholder 4">
            <a:extLst>
              <a:ext uri="{FF2B5EF4-FFF2-40B4-BE49-F238E27FC236}">
                <a16:creationId xmlns:a16="http://schemas.microsoft.com/office/drawing/2014/main" id="{C63AB420-21E7-4FB6-AE3E-C697EA6E09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9E9BBA-A2CC-422B-AFA4-0FD629F9CBE7}"/>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242446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09534-0566-435A-B31B-1B31C15762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C803C5-C6D1-4468-8DCC-C4597C1BC0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0BCFB6-9EE0-47F3-A92D-30244657E3E7}"/>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5" name="Footer Placeholder 4">
            <a:extLst>
              <a:ext uri="{FF2B5EF4-FFF2-40B4-BE49-F238E27FC236}">
                <a16:creationId xmlns:a16="http://schemas.microsoft.com/office/drawing/2014/main" id="{1DEF3308-2AD2-42F6-BE69-D774C49D6C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8CB7E-41BB-440B-A150-39CB88FDA86C}"/>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219017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129B-95C8-458D-A575-7F67E3B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26C355-AEBE-40A4-86BD-7C123BA2E9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FAB44-7F77-4011-88CC-72343C53862D}"/>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5" name="Footer Placeholder 4">
            <a:extLst>
              <a:ext uri="{FF2B5EF4-FFF2-40B4-BE49-F238E27FC236}">
                <a16:creationId xmlns:a16="http://schemas.microsoft.com/office/drawing/2014/main" id="{E2966EED-20E8-42BD-A871-88841E3B33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F9CD1-2DC7-45DE-93E5-1BC249B250AA}"/>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238802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DBBC-6807-4112-B3DD-6D1E58F21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B61E8A-CB27-4EA2-BBCE-0E16C22BA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241694-2F05-4BFD-BA90-72F1EBA34B1A}"/>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5" name="Footer Placeholder 4">
            <a:extLst>
              <a:ext uri="{FF2B5EF4-FFF2-40B4-BE49-F238E27FC236}">
                <a16:creationId xmlns:a16="http://schemas.microsoft.com/office/drawing/2014/main" id="{5F6E87FF-A15B-41BA-BF9F-2A2205EA86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BED93-E57F-41DF-9129-85BE691CDB4A}"/>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308701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D5A8-9F2D-43C4-BF17-C4413B154F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9159DE-F269-4742-96A0-BC391CA957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82E284-8774-4BEE-BE99-C2593BF396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02EE63-1071-4E11-9A71-64BD71F85A2F}"/>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6" name="Footer Placeholder 5">
            <a:extLst>
              <a:ext uri="{FF2B5EF4-FFF2-40B4-BE49-F238E27FC236}">
                <a16:creationId xmlns:a16="http://schemas.microsoft.com/office/drawing/2014/main" id="{F3CC1511-CC6B-4408-AEE1-76BC4999B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8B8A3-05D2-4DFB-B17E-B29082B669B6}"/>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8050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42A3-5611-4512-8796-35671BD45E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89B740-2021-4327-B32A-CAF96738BC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89A5C1-EBE2-4C97-A604-FD5CA30BEF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FD5DD6-E584-4071-AF49-778337C08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514876-E408-4EB6-A506-2599684607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A35D67-4469-4BA8-B38A-6F9D0E374464}"/>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8" name="Footer Placeholder 7">
            <a:extLst>
              <a:ext uri="{FF2B5EF4-FFF2-40B4-BE49-F238E27FC236}">
                <a16:creationId xmlns:a16="http://schemas.microsoft.com/office/drawing/2014/main" id="{510DB362-F7B3-49CD-A457-2A5D55BDE4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A3E4C5-2D26-43E2-98CF-9C2CD37B8EF0}"/>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340033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BED2-AEA5-41C5-83CA-AED0B598AB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E39A66-CB4A-43A6-BE9E-FE1EC3B71DBA}"/>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4" name="Footer Placeholder 3">
            <a:extLst>
              <a:ext uri="{FF2B5EF4-FFF2-40B4-BE49-F238E27FC236}">
                <a16:creationId xmlns:a16="http://schemas.microsoft.com/office/drawing/2014/main" id="{769DE67E-2D4B-4931-B845-0BA12AF4F7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DED168-7639-4780-808B-E001B06D78CE}"/>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216107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4B709-C388-4297-8A67-A4096E0615A9}"/>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3" name="Footer Placeholder 2">
            <a:extLst>
              <a:ext uri="{FF2B5EF4-FFF2-40B4-BE49-F238E27FC236}">
                <a16:creationId xmlns:a16="http://schemas.microsoft.com/office/drawing/2014/main" id="{BF5CEA56-AB6F-4129-8BE8-F2EF8CC34E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E16F87-EA16-4268-B2A3-5B38C0C387D5}"/>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404394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D1A1-CF1D-4EA8-82D2-4D828CA7D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04D93E-AD1E-4BCB-A2FF-7DB4E285C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D01183-A859-4BE9-A58B-98506895E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7C989-A949-4461-BC8E-4D13F32DB81D}"/>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6" name="Footer Placeholder 5">
            <a:extLst>
              <a:ext uri="{FF2B5EF4-FFF2-40B4-BE49-F238E27FC236}">
                <a16:creationId xmlns:a16="http://schemas.microsoft.com/office/drawing/2014/main" id="{92AF77B2-3506-438B-A0B5-F1593527F8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5B4696-7321-4798-A197-48C035A53E3B}"/>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403726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6F3E-0003-4A48-8B7F-BD252CCC4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344BAA-E2E8-4479-BE25-3DCAD0B83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D701D1-F55C-471D-8B24-D43B2389A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9A453-9C28-4303-AD39-DA47C64B7B6A}"/>
              </a:ext>
            </a:extLst>
          </p:cNvPr>
          <p:cNvSpPr>
            <a:spLocks noGrp="1"/>
          </p:cNvSpPr>
          <p:nvPr>
            <p:ph type="dt" sz="half" idx="10"/>
          </p:nvPr>
        </p:nvSpPr>
        <p:spPr/>
        <p:txBody>
          <a:bodyPr/>
          <a:lstStyle/>
          <a:p>
            <a:fld id="{434B34FB-50C8-4E12-BDE8-A154CDD68BC7}" type="datetimeFigureOut">
              <a:rPr lang="en-GB" smtClean="0"/>
              <a:t>08/09/2020</a:t>
            </a:fld>
            <a:endParaRPr lang="en-GB"/>
          </a:p>
        </p:txBody>
      </p:sp>
      <p:sp>
        <p:nvSpPr>
          <p:cNvPr id="6" name="Footer Placeholder 5">
            <a:extLst>
              <a:ext uri="{FF2B5EF4-FFF2-40B4-BE49-F238E27FC236}">
                <a16:creationId xmlns:a16="http://schemas.microsoft.com/office/drawing/2014/main" id="{725784E8-E63B-4424-8069-0436381845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398A7A-0695-48A9-BE3D-3D3152ED2922}"/>
              </a:ext>
            </a:extLst>
          </p:cNvPr>
          <p:cNvSpPr>
            <a:spLocks noGrp="1"/>
          </p:cNvSpPr>
          <p:nvPr>
            <p:ph type="sldNum" sz="quarter" idx="12"/>
          </p:nvPr>
        </p:nvSpPr>
        <p:spPr/>
        <p:txBody>
          <a:bodyPr/>
          <a:lstStyle/>
          <a:p>
            <a:fld id="{C85A800F-04A4-455A-AEDB-EE00F3DF5330}" type="slidenum">
              <a:rPr lang="en-GB" smtClean="0"/>
              <a:t>‹#›</a:t>
            </a:fld>
            <a:endParaRPr lang="en-GB"/>
          </a:p>
        </p:txBody>
      </p:sp>
    </p:spTree>
    <p:extLst>
      <p:ext uri="{BB962C8B-B14F-4D97-AF65-F5344CB8AC3E}">
        <p14:creationId xmlns:p14="http://schemas.microsoft.com/office/powerpoint/2010/main" val="253409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B03B5-84C8-41C1-B18A-1FB783885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405A86-586F-4215-9D5A-882E4944D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F8218-3FEB-43D3-8BE9-A15D5FD35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B34FB-50C8-4E12-BDE8-A154CDD68BC7}" type="datetimeFigureOut">
              <a:rPr lang="en-GB" smtClean="0"/>
              <a:t>08/09/2020</a:t>
            </a:fld>
            <a:endParaRPr lang="en-GB"/>
          </a:p>
        </p:txBody>
      </p:sp>
      <p:sp>
        <p:nvSpPr>
          <p:cNvPr id="5" name="Footer Placeholder 4">
            <a:extLst>
              <a:ext uri="{FF2B5EF4-FFF2-40B4-BE49-F238E27FC236}">
                <a16:creationId xmlns:a16="http://schemas.microsoft.com/office/drawing/2014/main" id="{1743C31B-A3C3-43C3-BB30-E556E12BF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6746E9-5558-4830-A264-3B55E789B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A800F-04A4-455A-AEDB-EE00F3DF5330}" type="slidenum">
              <a:rPr lang="en-GB" smtClean="0"/>
              <a:t>‹#›</a:t>
            </a:fld>
            <a:endParaRPr lang="en-GB"/>
          </a:p>
        </p:txBody>
      </p:sp>
    </p:spTree>
    <p:extLst>
      <p:ext uri="{BB962C8B-B14F-4D97-AF65-F5344CB8AC3E}">
        <p14:creationId xmlns:p14="http://schemas.microsoft.com/office/powerpoint/2010/main" val="2174443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A061EC-8379-4BCB-955C-01CA9ED65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496" y="6145"/>
            <a:ext cx="3935503" cy="1200329"/>
          </a:xfrm>
          <a:prstGeom prst="rect">
            <a:avLst/>
          </a:prstGeom>
        </p:spPr>
      </p:pic>
      <p:sp>
        <p:nvSpPr>
          <p:cNvPr id="8" name="TextBox 7">
            <a:extLst>
              <a:ext uri="{FF2B5EF4-FFF2-40B4-BE49-F238E27FC236}">
                <a16:creationId xmlns:a16="http://schemas.microsoft.com/office/drawing/2014/main" id="{348977D5-B09D-452D-B6F8-65C7F6369BA2}"/>
              </a:ext>
            </a:extLst>
          </p:cNvPr>
          <p:cNvSpPr txBox="1"/>
          <p:nvPr/>
        </p:nvSpPr>
        <p:spPr>
          <a:xfrm>
            <a:off x="1516519" y="2828835"/>
            <a:ext cx="9158961" cy="1200329"/>
          </a:xfrm>
          <a:prstGeom prst="rect">
            <a:avLst/>
          </a:prstGeom>
          <a:noFill/>
        </p:spPr>
        <p:txBody>
          <a:bodyPr wrap="square" rtlCol="0">
            <a:spAutoFit/>
          </a:bodyPr>
          <a:lstStyle/>
          <a:p>
            <a:pPr algn="ctr"/>
            <a:r>
              <a:rPr lang="en-GB" sz="3600" dirty="0">
                <a:solidFill>
                  <a:srgbClr val="89AF37"/>
                </a:solidFill>
                <a:latin typeface="Barmeno Regular" panose="020B0800000000000000" pitchFamily="34" charset="0"/>
              </a:rPr>
              <a:t>Understanding </a:t>
            </a:r>
            <a:r>
              <a:rPr lang="en-GB" sz="3600" dirty="0">
                <a:latin typeface="Barmeno Regular" panose="020B0800000000000000" pitchFamily="34" charset="0"/>
              </a:rPr>
              <a:t>and</a:t>
            </a:r>
            <a:r>
              <a:rPr lang="en-GB" sz="3600" dirty="0">
                <a:solidFill>
                  <a:srgbClr val="89AF37"/>
                </a:solidFill>
                <a:latin typeface="Barmeno Regular" panose="020B0800000000000000" pitchFamily="34" charset="0"/>
              </a:rPr>
              <a:t> communicating </a:t>
            </a:r>
            <a:r>
              <a:rPr lang="en-GB" sz="3600" dirty="0">
                <a:latin typeface="Barmeno Regular" panose="020B0800000000000000" pitchFamily="34" charset="0"/>
              </a:rPr>
              <a:t>with</a:t>
            </a:r>
            <a:r>
              <a:rPr lang="en-GB" sz="3600" dirty="0">
                <a:solidFill>
                  <a:srgbClr val="89AF37"/>
                </a:solidFill>
                <a:latin typeface="Barmeno Regular" panose="020B0800000000000000" pitchFamily="34" charset="0"/>
              </a:rPr>
              <a:t> </a:t>
            </a:r>
            <a:r>
              <a:rPr lang="en-GB" sz="3600" dirty="0">
                <a:latin typeface="Barmeno Regular" panose="020B0800000000000000" pitchFamily="34" charset="0"/>
              </a:rPr>
              <a:t>people </a:t>
            </a:r>
          </a:p>
          <a:p>
            <a:pPr algn="ctr"/>
            <a:r>
              <a:rPr lang="en-GB" sz="3600" dirty="0">
                <a:latin typeface="Barmeno Regular" panose="020B0800000000000000" pitchFamily="34" charset="0"/>
              </a:rPr>
              <a:t>to instil </a:t>
            </a:r>
            <a:r>
              <a:rPr lang="en-GB" sz="3600" dirty="0">
                <a:solidFill>
                  <a:srgbClr val="89AF37"/>
                </a:solidFill>
                <a:latin typeface="Barmeno Regular" panose="020B0800000000000000" pitchFamily="34" charset="0"/>
              </a:rPr>
              <a:t>change</a:t>
            </a:r>
            <a:r>
              <a:rPr lang="en-GB" sz="3600" dirty="0">
                <a:latin typeface="Barmeno Regular" panose="020B0800000000000000" pitchFamily="34" charset="0"/>
              </a:rPr>
              <a:t> and enhance </a:t>
            </a:r>
            <a:r>
              <a:rPr lang="en-GB" sz="3600" dirty="0">
                <a:solidFill>
                  <a:srgbClr val="89AF37"/>
                </a:solidFill>
                <a:latin typeface="Barmeno Regular" panose="020B0800000000000000" pitchFamily="34" charset="0"/>
              </a:rPr>
              <a:t>collaboration</a:t>
            </a:r>
          </a:p>
        </p:txBody>
      </p:sp>
      <p:sp>
        <p:nvSpPr>
          <p:cNvPr id="10" name="TextBox 9">
            <a:extLst>
              <a:ext uri="{FF2B5EF4-FFF2-40B4-BE49-F238E27FC236}">
                <a16:creationId xmlns:a16="http://schemas.microsoft.com/office/drawing/2014/main" id="{9C1F1705-FCC0-472A-88A6-6EDB73BB9F08}"/>
              </a:ext>
            </a:extLst>
          </p:cNvPr>
          <p:cNvSpPr txBox="1"/>
          <p:nvPr/>
        </p:nvSpPr>
        <p:spPr>
          <a:xfrm>
            <a:off x="8899773" y="6446804"/>
            <a:ext cx="3394622" cy="369332"/>
          </a:xfrm>
          <a:prstGeom prst="rect">
            <a:avLst/>
          </a:prstGeom>
          <a:noFill/>
        </p:spPr>
        <p:txBody>
          <a:bodyPr wrap="square" rtlCol="0">
            <a:spAutoFit/>
          </a:bodyPr>
          <a:lstStyle/>
          <a:p>
            <a:pPr algn="ctr"/>
            <a:r>
              <a:rPr lang="en-GB" dirty="0">
                <a:solidFill>
                  <a:srgbClr val="89AF37"/>
                </a:solidFill>
                <a:latin typeface="Barmeno Regular" panose="020B0800000000000000" pitchFamily="34" charset="0"/>
              </a:rPr>
              <a:t>Marie Micol, for the NAAONB</a:t>
            </a:r>
          </a:p>
        </p:txBody>
      </p:sp>
    </p:spTree>
    <p:extLst>
      <p:ext uri="{BB962C8B-B14F-4D97-AF65-F5344CB8AC3E}">
        <p14:creationId xmlns:p14="http://schemas.microsoft.com/office/powerpoint/2010/main" val="303118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A061EC-8379-4BCB-955C-01CA9ED65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492" y="6146"/>
            <a:ext cx="2537507" cy="773940"/>
          </a:xfrm>
          <a:prstGeom prst="rect">
            <a:avLst/>
          </a:prstGeom>
        </p:spPr>
      </p:pic>
      <p:pic>
        <p:nvPicPr>
          <p:cNvPr id="3" name="Picture 2">
            <a:extLst>
              <a:ext uri="{FF2B5EF4-FFF2-40B4-BE49-F238E27FC236}">
                <a16:creationId xmlns:a16="http://schemas.microsoft.com/office/drawing/2014/main" id="{471E784B-B3EA-4D71-9B8E-658412514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322219" cy="6858000"/>
          </a:xfrm>
          <a:prstGeom prst="rect">
            <a:avLst/>
          </a:prstGeom>
        </p:spPr>
      </p:pic>
      <p:sp>
        <p:nvSpPr>
          <p:cNvPr id="4" name="TextBox 3">
            <a:extLst>
              <a:ext uri="{FF2B5EF4-FFF2-40B4-BE49-F238E27FC236}">
                <a16:creationId xmlns:a16="http://schemas.microsoft.com/office/drawing/2014/main" id="{20A56B54-2E2A-4B00-8360-3BB9DC143882}"/>
              </a:ext>
            </a:extLst>
          </p:cNvPr>
          <p:cNvSpPr txBox="1"/>
          <p:nvPr/>
        </p:nvSpPr>
        <p:spPr>
          <a:xfrm>
            <a:off x="4488195" y="1141596"/>
            <a:ext cx="7703804" cy="1323439"/>
          </a:xfrm>
          <a:prstGeom prst="rect">
            <a:avLst/>
          </a:prstGeom>
          <a:noFill/>
        </p:spPr>
        <p:txBody>
          <a:bodyPr wrap="square" rtlCol="0">
            <a:spAutoFit/>
          </a:bodyPr>
          <a:lstStyle/>
          <a:p>
            <a:pPr algn="ctr"/>
            <a:r>
              <a:rPr lang="en-GB" sz="3600" dirty="0">
                <a:solidFill>
                  <a:srgbClr val="89AF37"/>
                </a:solidFill>
                <a:latin typeface="Barmeno Regular" panose="020B0800000000000000" pitchFamily="34" charset="0"/>
              </a:rPr>
              <a:t>National Association for </a:t>
            </a:r>
          </a:p>
          <a:p>
            <a:pPr algn="ctr"/>
            <a:r>
              <a:rPr lang="en-GB" sz="4400" dirty="0">
                <a:solidFill>
                  <a:schemeClr val="accent4">
                    <a:lumMod val="60000"/>
                    <a:lumOff val="40000"/>
                  </a:schemeClr>
                </a:solidFill>
                <a:latin typeface="Barmeno Regular" panose="020B0800000000000000" pitchFamily="34" charset="0"/>
              </a:rPr>
              <a:t>A</a:t>
            </a:r>
            <a:r>
              <a:rPr lang="en-GB" sz="3600" dirty="0">
                <a:solidFill>
                  <a:srgbClr val="89AF37"/>
                </a:solidFill>
                <a:latin typeface="Barmeno Regular" panose="020B0800000000000000" pitchFamily="34" charset="0"/>
              </a:rPr>
              <a:t>reas of </a:t>
            </a:r>
            <a:r>
              <a:rPr lang="en-GB" sz="4400" dirty="0">
                <a:solidFill>
                  <a:schemeClr val="accent4">
                    <a:lumMod val="60000"/>
                    <a:lumOff val="40000"/>
                  </a:schemeClr>
                </a:solidFill>
                <a:latin typeface="Barmeno Regular" panose="020B0800000000000000" pitchFamily="34" charset="0"/>
              </a:rPr>
              <a:t>O</a:t>
            </a:r>
            <a:r>
              <a:rPr lang="en-GB" sz="3600" dirty="0">
                <a:solidFill>
                  <a:srgbClr val="89AF37"/>
                </a:solidFill>
                <a:latin typeface="Barmeno Regular" panose="020B0800000000000000" pitchFamily="34" charset="0"/>
              </a:rPr>
              <a:t>utstanding </a:t>
            </a:r>
            <a:r>
              <a:rPr lang="en-GB" sz="4400" dirty="0">
                <a:solidFill>
                  <a:schemeClr val="accent4">
                    <a:lumMod val="60000"/>
                    <a:lumOff val="40000"/>
                  </a:schemeClr>
                </a:solidFill>
                <a:latin typeface="Barmeno Regular" panose="020B0800000000000000" pitchFamily="34" charset="0"/>
              </a:rPr>
              <a:t>N</a:t>
            </a:r>
            <a:r>
              <a:rPr lang="en-GB" sz="3600" dirty="0">
                <a:solidFill>
                  <a:srgbClr val="89AF37"/>
                </a:solidFill>
                <a:latin typeface="Barmeno Regular" panose="020B0800000000000000" pitchFamily="34" charset="0"/>
              </a:rPr>
              <a:t>atural </a:t>
            </a:r>
            <a:r>
              <a:rPr lang="en-GB" sz="4400" dirty="0">
                <a:solidFill>
                  <a:schemeClr val="accent4">
                    <a:lumMod val="60000"/>
                    <a:lumOff val="40000"/>
                  </a:schemeClr>
                </a:solidFill>
                <a:latin typeface="Barmeno Regular" panose="020B0800000000000000" pitchFamily="34" charset="0"/>
              </a:rPr>
              <a:t>B</a:t>
            </a:r>
            <a:r>
              <a:rPr lang="en-GB" sz="3600" dirty="0">
                <a:solidFill>
                  <a:srgbClr val="89AF37"/>
                </a:solidFill>
                <a:latin typeface="Barmeno Regular" panose="020B0800000000000000" pitchFamily="34" charset="0"/>
              </a:rPr>
              <a:t>eauty</a:t>
            </a:r>
          </a:p>
        </p:txBody>
      </p:sp>
      <p:sp>
        <p:nvSpPr>
          <p:cNvPr id="5" name="TextBox 4">
            <a:extLst>
              <a:ext uri="{FF2B5EF4-FFF2-40B4-BE49-F238E27FC236}">
                <a16:creationId xmlns:a16="http://schemas.microsoft.com/office/drawing/2014/main" id="{1FD0D920-ECE7-4BAD-A679-971FF8AA3C8F}"/>
              </a:ext>
            </a:extLst>
          </p:cNvPr>
          <p:cNvSpPr txBox="1"/>
          <p:nvPr/>
        </p:nvSpPr>
        <p:spPr>
          <a:xfrm>
            <a:off x="4740607" y="3319558"/>
            <a:ext cx="7703804" cy="2862322"/>
          </a:xfrm>
          <a:prstGeom prst="rect">
            <a:avLst/>
          </a:prstGeom>
          <a:noFill/>
        </p:spPr>
        <p:txBody>
          <a:bodyPr wrap="square" rtlCol="0">
            <a:spAutoFit/>
          </a:bodyPr>
          <a:lstStyle/>
          <a:p>
            <a:pPr algn="ctr"/>
            <a:r>
              <a:rPr lang="en-GB" sz="6000" dirty="0">
                <a:solidFill>
                  <a:srgbClr val="89AF37"/>
                </a:solidFill>
                <a:latin typeface="Barmeno Regular" panose="020B0800000000000000" pitchFamily="34" charset="0"/>
              </a:rPr>
              <a:t>AONBs</a:t>
            </a:r>
          </a:p>
          <a:p>
            <a:pPr algn="ctr"/>
            <a:r>
              <a:rPr lang="en-GB" sz="6000" b="0" i="0" dirty="0">
                <a:solidFill>
                  <a:srgbClr val="89AF37"/>
                </a:solidFill>
                <a:effectLst/>
                <a:latin typeface="arial" panose="020B0604020202020204" pitchFamily="34" charset="0"/>
              </a:rPr>
              <a:t>≈</a:t>
            </a:r>
            <a:endParaRPr lang="en-GB" sz="6000" dirty="0">
              <a:solidFill>
                <a:srgbClr val="89AF37"/>
              </a:solidFill>
              <a:latin typeface="Barmeno Regular" panose="020B0800000000000000" pitchFamily="34" charset="0"/>
            </a:endParaRPr>
          </a:p>
          <a:p>
            <a:pPr algn="ctr"/>
            <a:r>
              <a:rPr lang="en-GB" sz="6000" dirty="0">
                <a:solidFill>
                  <a:srgbClr val="89AF37"/>
                </a:solidFill>
                <a:latin typeface="Barmeno Regular" panose="020B0800000000000000" pitchFamily="34" charset="0"/>
              </a:rPr>
              <a:t>‘Regional Parks’</a:t>
            </a:r>
          </a:p>
        </p:txBody>
      </p:sp>
    </p:spTree>
    <p:extLst>
      <p:ext uri="{BB962C8B-B14F-4D97-AF65-F5344CB8AC3E}">
        <p14:creationId xmlns:p14="http://schemas.microsoft.com/office/powerpoint/2010/main" val="174884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2D6"/>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85C3C15-AE0D-4603-8468-4DC9CAFC5190}"/>
              </a:ext>
            </a:extLst>
          </p:cNvPr>
          <p:cNvGrpSpPr/>
          <p:nvPr/>
        </p:nvGrpSpPr>
        <p:grpSpPr>
          <a:xfrm>
            <a:off x="3831771" y="1555792"/>
            <a:ext cx="1522676" cy="1520260"/>
            <a:chOff x="1549244" y="347808"/>
            <a:chExt cx="1520260" cy="1520260"/>
          </a:xfrm>
        </p:grpSpPr>
        <p:sp>
          <p:nvSpPr>
            <p:cNvPr id="8" name="Oval 7">
              <a:extLst>
                <a:ext uri="{FF2B5EF4-FFF2-40B4-BE49-F238E27FC236}">
                  <a16:creationId xmlns:a16="http://schemas.microsoft.com/office/drawing/2014/main" id="{5A2B08E0-FA31-4858-AE20-CBD3AD88B6D4}"/>
                </a:ext>
              </a:extLst>
            </p:cNvPr>
            <p:cNvSpPr/>
            <p:nvPr/>
          </p:nvSpPr>
          <p:spPr>
            <a:xfrm>
              <a:off x="1912947" y="841472"/>
              <a:ext cx="190734" cy="19073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61E4DF7-B699-4281-B818-3F3A98CEC37F}"/>
                </a:ext>
              </a:extLst>
            </p:cNvPr>
            <p:cNvSpPr/>
            <p:nvPr/>
          </p:nvSpPr>
          <p:spPr>
            <a:xfrm>
              <a:off x="1789531" y="1107938"/>
              <a:ext cx="190734" cy="19073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76D4C40-2337-480D-B49C-F1D86DE37015}"/>
                </a:ext>
              </a:extLst>
            </p:cNvPr>
            <p:cNvSpPr/>
            <p:nvPr/>
          </p:nvSpPr>
          <p:spPr>
            <a:xfrm>
              <a:off x="2079839" y="1036880"/>
              <a:ext cx="190734" cy="19073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30DB8B2-4715-4E86-8EBB-56CAE4CFEE05}"/>
                </a:ext>
              </a:extLst>
            </p:cNvPr>
            <p:cNvSpPr/>
            <p:nvPr/>
          </p:nvSpPr>
          <p:spPr>
            <a:xfrm>
              <a:off x="2118640" y="816227"/>
              <a:ext cx="190734" cy="19073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BFAAD0F-BE48-44FB-9A9D-C6F527A5F60F}"/>
                </a:ext>
              </a:extLst>
            </p:cNvPr>
            <p:cNvSpPr/>
            <p:nvPr/>
          </p:nvSpPr>
          <p:spPr>
            <a:xfrm>
              <a:off x="2370147" y="1036880"/>
              <a:ext cx="190734" cy="19073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9159E59-7250-44D2-B567-D1E7CCE2A543}"/>
                </a:ext>
              </a:extLst>
            </p:cNvPr>
            <p:cNvSpPr/>
            <p:nvPr/>
          </p:nvSpPr>
          <p:spPr>
            <a:xfrm>
              <a:off x="2008314" y="1303347"/>
              <a:ext cx="190734" cy="19073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7907E32-42ED-46DF-A51B-CB1CDE15C9E5}"/>
                </a:ext>
              </a:extLst>
            </p:cNvPr>
            <p:cNvSpPr/>
            <p:nvPr/>
          </p:nvSpPr>
          <p:spPr>
            <a:xfrm>
              <a:off x="2465514" y="720860"/>
              <a:ext cx="190734" cy="19073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EFB72CC-AD0E-4E19-ADE9-294BA45BB0D6}"/>
                </a:ext>
              </a:extLst>
            </p:cNvPr>
            <p:cNvSpPr/>
            <p:nvPr/>
          </p:nvSpPr>
          <p:spPr>
            <a:xfrm>
              <a:off x="1549244" y="347808"/>
              <a:ext cx="1520260" cy="152026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FD2944DE-1114-404C-83EB-4A0E506063FA}"/>
              </a:ext>
            </a:extLst>
          </p:cNvPr>
          <p:cNvGrpSpPr/>
          <p:nvPr/>
        </p:nvGrpSpPr>
        <p:grpSpPr>
          <a:xfrm>
            <a:off x="1272025" y="3963516"/>
            <a:ext cx="1905935" cy="1905935"/>
            <a:chOff x="1261039" y="3290867"/>
            <a:chExt cx="1905935" cy="1905935"/>
          </a:xfrm>
        </p:grpSpPr>
        <p:grpSp>
          <p:nvGrpSpPr>
            <p:cNvPr id="17" name="Group 16">
              <a:extLst>
                <a:ext uri="{FF2B5EF4-FFF2-40B4-BE49-F238E27FC236}">
                  <a16:creationId xmlns:a16="http://schemas.microsoft.com/office/drawing/2014/main" id="{445B3311-C42C-41BD-ACC6-1176F7CF003B}"/>
                </a:ext>
              </a:extLst>
            </p:cNvPr>
            <p:cNvGrpSpPr/>
            <p:nvPr/>
          </p:nvGrpSpPr>
          <p:grpSpPr>
            <a:xfrm>
              <a:off x="1261039" y="3290867"/>
              <a:ext cx="1905935" cy="1905935"/>
              <a:chOff x="1395207" y="169000"/>
              <a:chExt cx="1905935" cy="1905935"/>
            </a:xfrm>
          </p:grpSpPr>
          <p:sp>
            <p:nvSpPr>
              <p:cNvPr id="22" name="Oval 21">
                <a:extLst>
                  <a:ext uri="{FF2B5EF4-FFF2-40B4-BE49-F238E27FC236}">
                    <a16:creationId xmlns:a16="http://schemas.microsoft.com/office/drawing/2014/main" id="{37DC9CF7-6B9E-478E-AB00-B9507419E91B}"/>
                  </a:ext>
                </a:extLst>
              </p:cNvPr>
              <p:cNvSpPr/>
              <p:nvPr/>
            </p:nvSpPr>
            <p:spPr>
              <a:xfrm>
                <a:off x="1856848" y="619886"/>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4417B82-57BF-4CE3-959B-FDE91BE0ACA4}"/>
                  </a:ext>
                </a:extLst>
              </p:cNvPr>
              <p:cNvSpPr/>
              <p:nvPr/>
            </p:nvSpPr>
            <p:spPr>
              <a:xfrm>
                <a:off x="1622405" y="1284646"/>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15315F9-AA43-45B1-B68A-06E25569B137}"/>
                  </a:ext>
                </a:extLst>
              </p:cNvPr>
              <p:cNvSpPr/>
              <p:nvPr/>
            </p:nvSpPr>
            <p:spPr>
              <a:xfrm>
                <a:off x="1946138" y="1639936"/>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67CD2FE-06B5-469E-8265-EF5ECE85B576}"/>
                  </a:ext>
                </a:extLst>
              </p:cNvPr>
              <p:cNvSpPr/>
              <p:nvPr/>
            </p:nvSpPr>
            <p:spPr>
              <a:xfrm>
                <a:off x="2214007" y="619886"/>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48D33BA-A341-4266-9F2F-11ABE46A14DF}"/>
                  </a:ext>
                </a:extLst>
              </p:cNvPr>
              <p:cNvSpPr/>
              <p:nvPr/>
            </p:nvSpPr>
            <p:spPr>
              <a:xfrm>
                <a:off x="2574671" y="1189279"/>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032D472-5F98-4E48-8907-11BBA2508223}"/>
                  </a:ext>
                </a:extLst>
              </p:cNvPr>
              <p:cNvSpPr/>
              <p:nvPr/>
            </p:nvSpPr>
            <p:spPr>
              <a:xfrm>
                <a:off x="2286467" y="1544569"/>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C1E1754-1CA2-4491-9A99-591BD372535A}"/>
                  </a:ext>
                </a:extLst>
              </p:cNvPr>
              <p:cNvSpPr/>
              <p:nvPr/>
            </p:nvSpPr>
            <p:spPr>
              <a:xfrm>
                <a:off x="2465514" y="720860"/>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2C7A4CE-5563-4A7B-8EAB-13136D31D160}"/>
                  </a:ext>
                </a:extLst>
              </p:cNvPr>
              <p:cNvSpPr/>
              <p:nvPr/>
            </p:nvSpPr>
            <p:spPr>
              <a:xfrm>
                <a:off x="1395207" y="169000"/>
                <a:ext cx="1905935" cy="190593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Oval 17">
              <a:extLst>
                <a:ext uri="{FF2B5EF4-FFF2-40B4-BE49-F238E27FC236}">
                  <a16:creationId xmlns:a16="http://schemas.microsoft.com/office/drawing/2014/main" id="{C4E2EA8F-5969-4B34-8B7D-F4FC63942467}"/>
                </a:ext>
              </a:extLst>
            </p:cNvPr>
            <p:cNvSpPr/>
            <p:nvPr/>
          </p:nvSpPr>
          <p:spPr>
            <a:xfrm>
              <a:off x="2726604" y="4587088"/>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083293E-0DCD-4600-9C55-0A99748E07A0}"/>
                </a:ext>
              </a:extLst>
            </p:cNvPr>
            <p:cNvSpPr/>
            <p:nvPr/>
          </p:nvSpPr>
          <p:spPr>
            <a:xfrm>
              <a:off x="2270573" y="4124623"/>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07FEF20-C7C5-48C9-9F94-2E9C22E7C1C8}"/>
                </a:ext>
              </a:extLst>
            </p:cNvPr>
            <p:cNvSpPr/>
            <p:nvPr/>
          </p:nvSpPr>
          <p:spPr>
            <a:xfrm>
              <a:off x="2694116" y="4053101"/>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0CF915FE-B59E-49B4-A860-D9E968D2B8C2}"/>
                </a:ext>
              </a:extLst>
            </p:cNvPr>
            <p:cNvSpPr/>
            <p:nvPr/>
          </p:nvSpPr>
          <p:spPr>
            <a:xfrm>
              <a:off x="2059737" y="4438304"/>
              <a:ext cx="190734" cy="19073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7B06CF27-063D-475F-A345-E510F5B2CD4C}"/>
              </a:ext>
            </a:extLst>
          </p:cNvPr>
          <p:cNvGrpSpPr/>
          <p:nvPr/>
        </p:nvGrpSpPr>
        <p:grpSpPr>
          <a:xfrm>
            <a:off x="6729969" y="4642042"/>
            <a:ext cx="1520260" cy="1520260"/>
            <a:chOff x="6212871" y="3241543"/>
            <a:chExt cx="1520260" cy="1520260"/>
          </a:xfrm>
        </p:grpSpPr>
        <p:grpSp>
          <p:nvGrpSpPr>
            <p:cNvPr id="31" name="Group 30">
              <a:extLst>
                <a:ext uri="{FF2B5EF4-FFF2-40B4-BE49-F238E27FC236}">
                  <a16:creationId xmlns:a16="http://schemas.microsoft.com/office/drawing/2014/main" id="{91523146-6092-4407-A15A-6F22EDFFE795}"/>
                </a:ext>
              </a:extLst>
            </p:cNvPr>
            <p:cNvGrpSpPr/>
            <p:nvPr/>
          </p:nvGrpSpPr>
          <p:grpSpPr>
            <a:xfrm>
              <a:off x="6212871" y="3241543"/>
              <a:ext cx="1520260" cy="1520260"/>
              <a:chOff x="1549244" y="347808"/>
              <a:chExt cx="1520260" cy="1520260"/>
            </a:xfrm>
          </p:grpSpPr>
          <p:sp>
            <p:nvSpPr>
              <p:cNvPr id="34" name="Oval 30">
                <a:extLst>
                  <a:ext uri="{FF2B5EF4-FFF2-40B4-BE49-F238E27FC236}">
                    <a16:creationId xmlns:a16="http://schemas.microsoft.com/office/drawing/2014/main" id="{615D50B8-28DB-4C4C-A99F-3CB2EAFFE308}"/>
                  </a:ext>
                </a:extLst>
              </p:cNvPr>
              <p:cNvSpPr/>
              <p:nvPr/>
            </p:nvSpPr>
            <p:spPr>
              <a:xfrm>
                <a:off x="1721278" y="537139"/>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1">
                <a:extLst>
                  <a:ext uri="{FF2B5EF4-FFF2-40B4-BE49-F238E27FC236}">
                    <a16:creationId xmlns:a16="http://schemas.microsoft.com/office/drawing/2014/main" id="{6AC1DE20-8A34-4949-8AA2-0AD3B14B7CBD}"/>
                  </a:ext>
                </a:extLst>
              </p:cNvPr>
              <p:cNvSpPr/>
              <p:nvPr/>
            </p:nvSpPr>
            <p:spPr>
              <a:xfrm>
                <a:off x="1789531" y="1107938"/>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2">
                <a:extLst>
                  <a:ext uri="{FF2B5EF4-FFF2-40B4-BE49-F238E27FC236}">
                    <a16:creationId xmlns:a16="http://schemas.microsoft.com/office/drawing/2014/main" id="{8B9E963B-4B9D-4685-9493-40F2C3298B34}"/>
                  </a:ext>
                </a:extLst>
              </p:cNvPr>
              <p:cNvSpPr/>
              <p:nvPr/>
            </p:nvSpPr>
            <p:spPr>
              <a:xfrm>
                <a:off x="2079839" y="1036880"/>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3">
                <a:extLst>
                  <a:ext uri="{FF2B5EF4-FFF2-40B4-BE49-F238E27FC236}">
                    <a16:creationId xmlns:a16="http://schemas.microsoft.com/office/drawing/2014/main" id="{3285488E-3324-4F8A-87F6-BEF79C4123E1}"/>
                  </a:ext>
                </a:extLst>
              </p:cNvPr>
              <p:cNvSpPr/>
              <p:nvPr/>
            </p:nvSpPr>
            <p:spPr>
              <a:xfrm>
                <a:off x="2118640" y="816227"/>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4">
                <a:extLst>
                  <a:ext uri="{FF2B5EF4-FFF2-40B4-BE49-F238E27FC236}">
                    <a16:creationId xmlns:a16="http://schemas.microsoft.com/office/drawing/2014/main" id="{4D93CB19-C899-434C-A5E3-07A22396FB9D}"/>
                  </a:ext>
                </a:extLst>
              </p:cNvPr>
              <p:cNvSpPr/>
              <p:nvPr/>
            </p:nvSpPr>
            <p:spPr>
              <a:xfrm>
                <a:off x="2370147" y="1036880"/>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5">
                <a:extLst>
                  <a:ext uri="{FF2B5EF4-FFF2-40B4-BE49-F238E27FC236}">
                    <a16:creationId xmlns:a16="http://schemas.microsoft.com/office/drawing/2014/main" id="{FE042B43-878F-4258-A12C-B3EED8F6AD2F}"/>
                  </a:ext>
                </a:extLst>
              </p:cNvPr>
              <p:cNvSpPr/>
              <p:nvPr/>
            </p:nvSpPr>
            <p:spPr>
              <a:xfrm>
                <a:off x="2008314" y="1303347"/>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6">
                <a:extLst>
                  <a:ext uri="{FF2B5EF4-FFF2-40B4-BE49-F238E27FC236}">
                    <a16:creationId xmlns:a16="http://schemas.microsoft.com/office/drawing/2014/main" id="{994BD51F-A2CA-4758-A164-55C0C4E1F4B2}"/>
                  </a:ext>
                </a:extLst>
              </p:cNvPr>
              <p:cNvSpPr/>
              <p:nvPr/>
            </p:nvSpPr>
            <p:spPr>
              <a:xfrm>
                <a:off x="2465514" y="720860"/>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7">
                <a:extLst>
                  <a:ext uri="{FF2B5EF4-FFF2-40B4-BE49-F238E27FC236}">
                    <a16:creationId xmlns:a16="http://schemas.microsoft.com/office/drawing/2014/main" id="{0578223D-09F8-4D57-964C-AE4FEB652344}"/>
                  </a:ext>
                </a:extLst>
              </p:cNvPr>
              <p:cNvSpPr/>
              <p:nvPr/>
            </p:nvSpPr>
            <p:spPr>
              <a:xfrm>
                <a:off x="1549244" y="347808"/>
                <a:ext cx="1520260" cy="152026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Oval 36">
              <a:extLst>
                <a:ext uri="{FF2B5EF4-FFF2-40B4-BE49-F238E27FC236}">
                  <a16:creationId xmlns:a16="http://schemas.microsoft.com/office/drawing/2014/main" id="{0F310929-6C48-4F10-BE44-D1C7992C55A8}"/>
                </a:ext>
              </a:extLst>
            </p:cNvPr>
            <p:cNvSpPr/>
            <p:nvPr/>
          </p:nvSpPr>
          <p:spPr>
            <a:xfrm>
              <a:off x="7167475" y="4311146"/>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6">
              <a:extLst>
                <a:ext uri="{FF2B5EF4-FFF2-40B4-BE49-F238E27FC236}">
                  <a16:creationId xmlns:a16="http://schemas.microsoft.com/office/drawing/2014/main" id="{3EDA3172-A651-4B6E-9D48-92036557573E}"/>
                </a:ext>
              </a:extLst>
            </p:cNvPr>
            <p:cNvSpPr/>
            <p:nvPr/>
          </p:nvSpPr>
          <p:spPr>
            <a:xfrm>
              <a:off x="7299305" y="3946634"/>
              <a:ext cx="190734" cy="19073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68FACBA8-F6B2-48AD-9B3D-D134EBA1E7F7}"/>
              </a:ext>
            </a:extLst>
          </p:cNvPr>
          <p:cNvGrpSpPr/>
          <p:nvPr/>
        </p:nvGrpSpPr>
        <p:grpSpPr>
          <a:xfrm>
            <a:off x="9225646" y="1412861"/>
            <a:ext cx="2166324" cy="1937262"/>
            <a:chOff x="4284029" y="841472"/>
            <a:chExt cx="2166324" cy="1937262"/>
          </a:xfrm>
        </p:grpSpPr>
        <p:grpSp>
          <p:nvGrpSpPr>
            <p:cNvPr id="43" name="Group 42">
              <a:extLst>
                <a:ext uri="{FF2B5EF4-FFF2-40B4-BE49-F238E27FC236}">
                  <a16:creationId xmlns:a16="http://schemas.microsoft.com/office/drawing/2014/main" id="{C58D6789-3D53-4DAC-8004-1E3C145EB8F9}"/>
                </a:ext>
              </a:extLst>
            </p:cNvPr>
            <p:cNvGrpSpPr/>
            <p:nvPr/>
          </p:nvGrpSpPr>
          <p:grpSpPr>
            <a:xfrm>
              <a:off x="4284029" y="841472"/>
              <a:ext cx="2166324" cy="1937262"/>
              <a:chOff x="5566807" y="3241543"/>
              <a:chExt cx="2166324" cy="1937262"/>
            </a:xfrm>
          </p:grpSpPr>
          <p:grpSp>
            <p:nvGrpSpPr>
              <p:cNvPr id="52" name="Group 51">
                <a:extLst>
                  <a:ext uri="{FF2B5EF4-FFF2-40B4-BE49-F238E27FC236}">
                    <a16:creationId xmlns:a16="http://schemas.microsoft.com/office/drawing/2014/main" id="{3B44ACA5-D721-4A23-8BDE-F4B287481F97}"/>
                  </a:ext>
                </a:extLst>
              </p:cNvPr>
              <p:cNvGrpSpPr/>
              <p:nvPr/>
            </p:nvGrpSpPr>
            <p:grpSpPr>
              <a:xfrm>
                <a:off x="5566807" y="3241543"/>
                <a:ext cx="2166324" cy="1937262"/>
                <a:chOff x="903180" y="347808"/>
                <a:chExt cx="2166324" cy="1937262"/>
              </a:xfrm>
            </p:grpSpPr>
            <p:sp>
              <p:nvSpPr>
                <p:cNvPr id="55" name="Oval 30">
                  <a:extLst>
                    <a:ext uri="{FF2B5EF4-FFF2-40B4-BE49-F238E27FC236}">
                      <a16:creationId xmlns:a16="http://schemas.microsoft.com/office/drawing/2014/main" id="{D7BD9ACE-A9C5-4966-B23D-06301D2DD2EB}"/>
                    </a:ext>
                  </a:extLst>
                </p:cNvPr>
                <p:cNvSpPr/>
                <p:nvPr/>
              </p:nvSpPr>
              <p:spPr>
                <a:xfrm>
                  <a:off x="1721278" y="537139"/>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31">
                  <a:extLst>
                    <a:ext uri="{FF2B5EF4-FFF2-40B4-BE49-F238E27FC236}">
                      <a16:creationId xmlns:a16="http://schemas.microsoft.com/office/drawing/2014/main" id="{03CFD872-4331-4542-8AC8-D5D85405612A}"/>
                    </a:ext>
                  </a:extLst>
                </p:cNvPr>
                <p:cNvSpPr/>
                <p:nvPr/>
              </p:nvSpPr>
              <p:spPr>
                <a:xfrm>
                  <a:off x="1538025" y="1291660"/>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32">
                  <a:extLst>
                    <a:ext uri="{FF2B5EF4-FFF2-40B4-BE49-F238E27FC236}">
                      <a16:creationId xmlns:a16="http://schemas.microsoft.com/office/drawing/2014/main" id="{4016D59D-72DA-406C-AD7D-AE47557BD594}"/>
                    </a:ext>
                  </a:extLst>
                </p:cNvPr>
                <p:cNvSpPr/>
                <p:nvPr/>
              </p:nvSpPr>
              <p:spPr>
                <a:xfrm>
                  <a:off x="2079839" y="1036880"/>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33">
                  <a:extLst>
                    <a:ext uri="{FF2B5EF4-FFF2-40B4-BE49-F238E27FC236}">
                      <a16:creationId xmlns:a16="http://schemas.microsoft.com/office/drawing/2014/main" id="{64690DCD-7DB0-49FB-A654-224F045539E8}"/>
                    </a:ext>
                  </a:extLst>
                </p:cNvPr>
                <p:cNvSpPr/>
                <p:nvPr/>
              </p:nvSpPr>
              <p:spPr>
                <a:xfrm>
                  <a:off x="2118640" y="816227"/>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34">
                  <a:extLst>
                    <a:ext uri="{FF2B5EF4-FFF2-40B4-BE49-F238E27FC236}">
                      <a16:creationId xmlns:a16="http://schemas.microsoft.com/office/drawing/2014/main" id="{14E8DB86-66C0-47C7-BACB-9B9F5A5F71D1}"/>
                    </a:ext>
                  </a:extLst>
                </p:cNvPr>
                <p:cNvSpPr/>
                <p:nvPr/>
              </p:nvSpPr>
              <p:spPr>
                <a:xfrm>
                  <a:off x="2309374" y="1686556"/>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35">
                  <a:extLst>
                    <a:ext uri="{FF2B5EF4-FFF2-40B4-BE49-F238E27FC236}">
                      <a16:creationId xmlns:a16="http://schemas.microsoft.com/office/drawing/2014/main" id="{A3F6989E-B1B0-42AB-8D9C-136F26A28F2A}"/>
                    </a:ext>
                  </a:extLst>
                </p:cNvPr>
                <p:cNvSpPr/>
                <p:nvPr/>
              </p:nvSpPr>
              <p:spPr>
                <a:xfrm>
                  <a:off x="2008314" y="1303347"/>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36">
                  <a:extLst>
                    <a:ext uri="{FF2B5EF4-FFF2-40B4-BE49-F238E27FC236}">
                      <a16:creationId xmlns:a16="http://schemas.microsoft.com/office/drawing/2014/main" id="{8D453E54-2048-4A00-9561-EF9134CBEB99}"/>
                    </a:ext>
                  </a:extLst>
                </p:cNvPr>
                <p:cNvSpPr/>
                <p:nvPr/>
              </p:nvSpPr>
              <p:spPr>
                <a:xfrm>
                  <a:off x="2465514" y="720860"/>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37">
                  <a:extLst>
                    <a:ext uri="{FF2B5EF4-FFF2-40B4-BE49-F238E27FC236}">
                      <a16:creationId xmlns:a16="http://schemas.microsoft.com/office/drawing/2014/main" id="{DB69443E-D7C6-427D-A252-C4DA3EDA4A9E}"/>
                    </a:ext>
                  </a:extLst>
                </p:cNvPr>
                <p:cNvSpPr/>
                <p:nvPr/>
              </p:nvSpPr>
              <p:spPr>
                <a:xfrm>
                  <a:off x="903180" y="347808"/>
                  <a:ext cx="2166324" cy="193726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Oval 36">
                <a:extLst>
                  <a:ext uri="{FF2B5EF4-FFF2-40B4-BE49-F238E27FC236}">
                    <a16:creationId xmlns:a16="http://schemas.microsoft.com/office/drawing/2014/main" id="{47F713F0-56E5-44DD-A078-59FF1B7081C4}"/>
                  </a:ext>
                </a:extLst>
              </p:cNvPr>
              <p:cNvSpPr/>
              <p:nvPr/>
            </p:nvSpPr>
            <p:spPr>
              <a:xfrm>
                <a:off x="7167475" y="4311146"/>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36">
                <a:extLst>
                  <a:ext uri="{FF2B5EF4-FFF2-40B4-BE49-F238E27FC236}">
                    <a16:creationId xmlns:a16="http://schemas.microsoft.com/office/drawing/2014/main" id="{F7BFB43E-33C3-4208-9EE2-3533A6D04368}"/>
                  </a:ext>
                </a:extLst>
              </p:cNvPr>
              <p:cNvSpPr/>
              <p:nvPr/>
            </p:nvSpPr>
            <p:spPr>
              <a:xfrm>
                <a:off x="7299305" y="3946634"/>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Oval 32">
              <a:extLst>
                <a:ext uri="{FF2B5EF4-FFF2-40B4-BE49-F238E27FC236}">
                  <a16:creationId xmlns:a16="http://schemas.microsoft.com/office/drawing/2014/main" id="{F72C2ACC-318D-43DB-AC89-502EDDCD6E74}"/>
                </a:ext>
              </a:extLst>
            </p:cNvPr>
            <p:cNvSpPr/>
            <p:nvPr/>
          </p:nvSpPr>
          <p:spPr>
            <a:xfrm>
              <a:off x="4746371" y="2457564"/>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34">
              <a:extLst>
                <a:ext uri="{FF2B5EF4-FFF2-40B4-BE49-F238E27FC236}">
                  <a16:creationId xmlns:a16="http://schemas.microsoft.com/office/drawing/2014/main" id="{1F5FBD7C-69D8-44BF-BD51-C3129FFD586A}"/>
                </a:ext>
              </a:extLst>
            </p:cNvPr>
            <p:cNvSpPr/>
            <p:nvPr/>
          </p:nvSpPr>
          <p:spPr>
            <a:xfrm>
              <a:off x="4704765" y="2119219"/>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36">
              <a:extLst>
                <a:ext uri="{FF2B5EF4-FFF2-40B4-BE49-F238E27FC236}">
                  <a16:creationId xmlns:a16="http://schemas.microsoft.com/office/drawing/2014/main" id="{0BA5C9F8-0244-4A11-B707-D60854D81215}"/>
                </a:ext>
              </a:extLst>
            </p:cNvPr>
            <p:cNvSpPr/>
            <p:nvPr/>
          </p:nvSpPr>
          <p:spPr>
            <a:xfrm>
              <a:off x="6140410" y="2327247"/>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36">
              <a:extLst>
                <a:ext uri="{FF2B5EF4-FFF2-40B4-BE49-F238E27FC236}">
                  <a16:creationId xmlns:a16="http://schemas.microsoft.com/office/drawing/2014/main" id="{B5B13829-E13E-47DD-A6F6-4F4BF6B2C81B}"/>
                </a:ext>
              </a:extLst>
            </p:cNvPr>
            <p:cNvSpPr/>
            <p:nvPr/>
          </p:nvSpPr>
          <p:spPr>
            <a:xfrm>
              <a:off x="5302210" y="2473583"/>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32">
              <a:extLst>
                <a:ext uri="{FF2B5EF4-FFF2-40B4-BE49-F238E27FC236}">
                  <a16:creationId xmlns:a16="http://schemas.microsoft.com/office/drawing/2014/main" id="{A454D7B4-E4E7-4500-9FF5-43070721C21E}"/>
                </a:ext>
              </a:extLst>
            </p:cNvPr>
            <p:cNvSpPr/>
            <p:nvPr/>
          </p:nvSpPr>
          <p:spPr>
            <a:xfrm>
              <a:off x="4467751" y="1516977"/>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34">
              <a:extLst>
                <a:ext uri="{FF2B5EF4-FFF2-40B4-BE49-F238E27FC236}">
                  <a16:creationId xmlns:a16="http://schemas.microsoft.com/office/drawing/2014/main" id="{410CFD5C-E2A2-4916-9547-94DB08AC4747}"/>
                </a:ext>
              </a:extLst>
            </p:cNvPr>
            <p:cNvSpPr/>
            <p:nvPr/>
          </p:nvSpPr>
          <p:spPr>
            <a:xfrm>
              <a:off x="4597711" y="1006940"/>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36">
              <a:extLst>
                <a:ext uri="{FF2B5EF4-FFF2-40B4-BE49-F238E27FC236}">
                  <a16:creationId xmlns:a16="http://schemas.microsoft.com/office/drawing/2014/main" id="{DFD65D1A-358E-4FEB-9C27-E242BA1AB759}"/>
                </a:ext>
              </a:extLst>
            </p:cNvPr>
            <p:cNvSpPr/>
            <p:nvPr/>
          </p:nvSpPr>
          <p:spPr>
            <a:xfrm>
              <a:off x="4853426" y="1200957"/>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36">
              <a:extLst>
                <a:ext uri="{FF2B5EF4-FFF2-40B4-BE49-F238E27FC236}">
                  <a16:creationId xmlns:a16="http://schemas.microsoft.com/office/drawing/2014/main" id="{CE097DE0-C344-4A27-BA12-12CD0F09A3D6}"/>
                </a:ext>
              </a:extLst>
            </p:cNvPr>
            <p:cNvSpPr/>
            <p:nvPr/>
          </p:nvSpPr>
          <p:spPr>
            <a:xfrm>
              <a:off x="5088570" y="1500625"/>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TextBox 62">
            <a:extLst>
              <a:ext uri="{FF2B5EF4-FFF2-40B4-BE49-F238E27FC236}">
                <a16:creationId xmlns:a16="http://schemas.microsoft.com/office/drawing/2014/main" id="{810FE3AE-E1CD-41DF-98A2-A53153ABDDE1}"/>
              </a:ext>
            </a:extLst>
          </p:cNvPr>
          <p:cNvSpPr txBox="1"/>
          <p:nvPr/>
        </p:nvSpPr>
        <p:spPr>
          <a:xfrm>
            <a:off x="1180169" y="75005"/>
            <a:ext cx="10052174" cy="461665"/>
          </a:xfrm>
          <a:prstGeom prst="rect">
            <a:avLst/>
          </a:prstGeom>
          <a:noFill/>
        </p:spPr>
        <p:txBody>
          <a:bodyPr wrap="square" rtlCol="0">
            <a:spAutoFit/>
          </a:bodyPr>
          <a:lstStyle/>
          <a:p>
            <a:pPr algn="ctr"/>
            <a:r>
              <a:rPr lang="en-GB" sz="2400" b="1" dirty="0">
                <a:latin typeface="Barmeno Regular" panose="020B0800000000000000" pitchFamily="34" charset="0"/>
              </a:rPr>
              <a:t>The AONB Network: A network of o</a:t>
            </a:r>
            <a:r>
              <a:rPr lang="en-GB" sz="2400" b="1" u="sng" dirty="0">
                <a:latin typeface="Barmeno Regular" panose="020B0800000000000000" pitchFamily="34" charset="0"/>
              </a:rPr>
              <a:t>rganisations</a:t>
            </a:r>
            <a:r>
              <a:rPr lang="en-GB" sz="2400" b="1" dirty="0">
                <a:latin typeface="Barmeno Regular" panose="020B0800000000000000" pitchFamily="34" charset="0"/>
              </a:rPr>
              <a:t> AND a network of </a:t>
            </a:r>
            <a:r>
              <a:rPr lang="en-GB" sz="2400" b="1" u="sng" dirty="0">
                <a:latin typeface="Barmeno Regular" panose="020B0800000000000000" pitchFamily="34" charset="0"/>
              </a:rPr>
              <a:t>people</a:t>
            </a:r>
            <a:endParaRPr lang="en-GB" sz="2400" b="1" i="1" u="sng" dirty="0">
              <a:highlight>
                <a:srgbClr val="FFFF00"/>
              </a:highlight>
              <a:latin typeface="Barmeno Regular" panose="020B0800000000000000" pitchFamily="34" charset="0"/>
            </a:endParaRPr>
          </a:p>
        </p:txBody>
      </p:sp>
      <p:grpSp>
        <p:nvGrpSpPr>
          <p:cNvPr id="64" name="Group 63">
            <a:extLst>
              <a:ext uri="{FF2B5EF4-FFF2-40B4-BE49-F238E27FC236}">
                <a16:creationId xmlns:a16="http://schemas.microsoft.com/office/drawing/2014/main" id="{0378E3CD-D005-40F6-94B8-8F52B537CD53}"/>
              </a:ext>
            </a:extLst>
          </p:cNvPr>
          <p:cNvGrpSpPr/>
          <p:nvPr/>
        </p:nvGrpSpPr>
        <p:grpSpPr>
          <a:xfrm rot="6140165">
            <a:off x="9162607" y="4300205"/>
            <a:ext cx="1134911" cy="1087472"/>
            <a:chOff x="1765740" y="514924"/>
            <a:chExt cx="1134911" cy="1087472"/>
          </a:xfrm>
        </p:grpSpPr>
        <p:sp>
          <p:nvSpPr>
            <p:cNvPr id="65" name="Oval 64">
              <a:extLst>
                <a:ext uri="{FF2B5EF4-FFF2-40B4-BE49-F238E27FC236}">
                  <a16:creationId xmlns:a16="http://schemas.microsoft.com/office/drawing/2014/main" id="{605754E2-EF5A-4CD5-9378-5CFB2A5A4928}"/>
                </a:ext>
              </a:extLst>
            </p:cNvPr>
            <p:cNvSpPr/>
            <p:nvPr/>
          </p:nvSpPr>
          <p:spPr>
            <a:xfrm>
              <a:off x="2056142" y="865683"/>
              <a:ext cx="190734" cy="190734"/>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ECEE739-A7EE-4E94-877C-A71B89479E49}"/>
                </a:ext>
              </a:extLst>
            </p:cNvPr>
            <p:cNvSpPr/>
            <p:nvPr/>
          </p:nvSpPr>
          <p:spPr>
            <a:xfrm>
              <a:off x="2370147" y="1036880"/>
              <a:ext cx="190734" cy="190734"/>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28266129-A2F3-41A6-9E59-D4E488C851A2}"/>
                </a:ext>
              </a:extLst>
            </p:cNvPr>
            <p:cNvSpPr/>
            <p:nvPr/>
          </p:nvSpPr>
          <p:spPr>
            <a:xfrm>
              <a:off x="1978540" y="1136221"/>
              <a:ext cx="190734" cy="190734"/>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4E8FEEE4-D317-4056-B240-3CAD86CADB3C}"/>
                </a:ext>
              </a:extLst>
            </p:cNvPr>
            <p:cNvSpPr/>
            <p:nvPr/>
          </p:nvSpPr>
          <p:spPr>
            <a:xfrm>
              <a:off x="2465514" y="720860"/>
              <a:ext cx="190734" cy="190734"/>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5FB8A9A-F9AF-4BFA-970D-E94DCD00A8BB}"/>
                </a:ext>
              </a:extLst>
            </p:cNvPr>
            <p:cNvSpPr/>
            <p:nvPr/>
          </p:nvSpPr>
          <p:spPr>
            <a:xfrm>
              <a:off x="1765740" y="514924"/>
              <a:ext cx="1134911" cy="108747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E969B8C8-03D3-4E3D-9B44-E8F6499A59AD}"/>
              </a:ext>
            </a:extLst>
          </p:cNvPr>
          <p:cNvGrpSpPr/>
          <p:nvPr/>
        </p:nvGrpSpPr>
        <p:grpSpPr>
          <a:xfrm>
            <a:off x="455059" y="886069"/>
            <a:ext cx="2815178" cy="2517508"/>
            <a:chOff x="4957970" y="1386935"/>
            <a:chExt cx="2815178" cy="2517508"/>
          </a:xfrm>
        </p:grpSpPr>
        <p:grpSp>
          <p:nvGrpSpPr>
            <p:cNvPr id="71" name="Group 70">
              <a:extLst>
                <a:ext uri="{FF2B5EF4-FFF2-40B4-BE49-F238E27FC236}">
                  <a16:creationId xmlns:a16="http://schemas.microsoft.com/office/drawing/2014/main" id="{B0DE941C-7115-4730-952B-16F172675718}"/>
                </a:ext>
              </a:extLst>
            </p:cNvPr>
            <p:cNvGrpSpPr/>
            <p:nvPr/>
          </p:nvGrpSpPr>
          <p:grpSpPr>
            <a:xfrm>
              <a:off x="4957970" y="1386935"/>
              <a:ext cx="2815178" cy="2517508"/>
              <a:chOff x="5114343" y="2927307"/>
              <a:chExt cx="2815178" cy="2517508"/>
            </a:xfrm>
            <a:solidFill>
              <a:schemeClr val="accent2">
                <a:lumMod val="75000"/>
              </a:schemeClr>
            </a:solidFill>
          </p:grpSpPr>
          <p:grpSp>
            <p:nvGrpSpPr>
              <p:cNvPr id="80" name="Group 79">
                <a:extLst>
                  <a:ext uri="{FF2B5EF4-FFF2-40B4-BE49-F238E27FC236}">
                    <a16:creationId xmlns:a16="http://schemas.microsoft.com/office/drawing/2014/main" id="{BC8FB6F4-0E98-4F2D-815A-6F19C1192BE9}"/>
                  </a:ext>
                </a:extLst>
              </p:cNvPr>
              <p:cNvGrpSpPr/>
              <p:nvPr/>
            </p:nvGrpSpPr>
            <p:grpSpPr>
              <a:xfrm>
                <a:off x="5114343" y="2927307"/>
                <a:ext cx="2815178" cy="2517508"/>
                <a:chOff x="450716" y="33572"/>
                <a:chExt cx="2815178" cy="2517508"/>
              </a:xfrm>
              <a:grpFill/>
            </p:grpSpPr>
            <p:sp>
              <p:nvSpPr>
                <p:cNvPr id="83" name="Oval 30">
                  <a:extLst>
                    <a:ext uri="{FF2B5EF4-FFF2-40B4-BE49-F238E27FC236}">
                      <a16:creationId xmlns:a16="http://schemas.microsoft.com/office/drawing/2014/main" id="{A542590A-88EA-4FED-8447-7E46D8C199E1}"/>
                    </a:ext>
                  </a:extLst>
                </p:cNvPr>
                <p:cNvSpPr/>
                <p:nvPr/>
              </p:nvSpPr>
              <p:spPr>
                <a:xfrm>
                  <a:off x="1721278" y="537139"/>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31">
                  <a:extLst>
                    <a:ext uri="{FF2B5EF4-FFF2-40B4-BE49-F238E27FC236}">
                      <a16:creationId xmlns:a16="http://schemas.microsoft.com/office/drawing/2014/main" id="{1F989BF9-B1E1-433A-88D1-BC9AAF1F88E0}"/>
                    </a:ext>
                  </a:extLst>
                </p:cNvPr>
                <p:cNvSpPr/>
                <p:nvPr/>
              </p:nvSpPr>
              <p:spPr>
                <a:xfrm>
                  <a:off x="1619367" y="1380894"/>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32">
                  <a:extLst>
                    <a:ext uri="{FF2B5EF4-FFF2-40B4-BE49-F238E27FC236}">
                      <a16:creationId xmlns:a16="http://schemas.microsoft.com/office/drawing/2014/main" id="{21239125-7291-4C37-9790-AD6E435280D4}"/>
                    </a:ext>
                  </a:extLst>
                </p:cNvPr>
                <p:cNvSpPr/>
                <p:nvPr/>
              </p:nvSpPr>
              <p:spPr>
                <a:xfrm>
                  <a:off x="2079839" y="1036880"/>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33">
                  <a:extLst>
                    <a:ext uri="{FF2B5EF4-FFF2-40B4-BE49-F238E27FC236}">
                      <a16:creationId xmlns:a16="http://schemas.microsoft.com/office/drawing/2014/main" id="{7794229C-A1B7-4A93-B205-EB5B3870C5B3}"/>
                    </a:ext>
                  </a:extLst>
                </p:cNvPr>
                <p:cNvSpPr/>
                <p:nvPr/>
              </p:nvSpPr>
              <p:spPr>
                <a:xfrm>
                  <a:off x="1444528" y="1203769"/>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34">
                  <a:extLst>
                    <a:ext uri="{FF2B5EF4-FFF2-40B4-BE49-F238E27FC236}">
                      <a16:creationId xmlns:a16="http://schemas.microsoft.com/office/drawing/2014/main" id="{A3D412A4-6ED1-4A98-97C7-75F780C8927B}"/>
                    </a:ext>
                  </a:extLst>
                </p:cNvPr>
                <p:cNvSpPr/>
                <p:nvPr/>
              </p:nvSpPr>
              <p:spPr>
                <a:xfrm>
                  <a:off x="2309374" y="1686556"/>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35">
                  <a:extLst>
                    <a:ext uri="{FF2B5EF4-FFF2-40B4-BE49-F238E27FC236}">
                      <a16:creationId xmlns:a16="http://schemas.microsoft.com/office/drawing/2014/main" id="{20B48132-B441-4635-92E2-C9787D1695B6}"/>
                    </a:ext>
                  </a:extLst>
                </p:cNvPr>
                <p:cNvSpPr/>
                <p:nvPr/>
              </p:nvSpPr>
              <p:spPr>
                <a:xfrm>
                  <a:off x="2008314" y="1303347"/>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36">
                  <a:extLst>
                    <a:ext uri="{FF2B5EF4-FFF2-40B4-BE49-F238E27FC236}">
                      <a16:creationId xmlns:a16="http://schemas.microsoft.com/office/drawing/2014/main" id="{D576441B-4EA7-4505-A806-5723F61B36D3}"/>
                    </a:ext>
                  </a:extLst>
                </p:cNvPr>
                <p:cNvSpPr/>
                <p:nvPr/>
              </p:nvSpPr>
              <p:spPr>
                <a:xfrm>
                  <a:off x="2361031" y="2124699"/>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37">
                  <a:extLst>
                    <a:ext uri="{FF2B5EF4-FFF2-40B4-BE49-F238E27FC236}">
                      <a16:creationId xmlns:a16="http://schemas.microsoft.com/office/drawing/2014/main" id="{CA8928BD-7BD0-4A23-AE90-5A4EAA96F15D}"/>
                    </a:ext>
                  </a:extLst>
                </p:cNvPr>
                <p:cNvSpPr/>
                <p:nvPr/>
              </p:nvSpPr>
              <p:spPr>
                <a:xfrm>
                  <a:off x="450716" y="33572"/>
                  <a:ext cx="2815178" cy="2517508"/>
                </a:xfrm>
                <a:prstGeom prst="triangl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Oval 36">
                <a:extLst>
                  <a:ext uri="{FF2B5EF4-FFF2-40B4-BE49-F238E27FC236}">
                    <a16:creationId xmlns:a16="http://schemas.microsoft.com/office/drawing/2014/main" id="{46E4FBB1-4FE7-45A9-99DE-0FC18308ED57}"/>
                  </a:ext>
                </a:extLst>
              </p:cNvPr>
              <p:cNvSpPr/>
              <p:nvPr/>
            </p:nvSpPr>
            <p:spPr>
              <a:xfrm>
                <a:off x="6331198" y="5048369"/>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36">
                <a:extLst>
                  <a:ext uri="{FF2B5EF4-FFF2-40B4-BE49-F238E27FC236}">
                    <a16:creationId xmlns:a16="http://schemas.microsoft.com/office/drawing/2014/main" id="{FAE6A89D-5544-4C4A-9C99-49FEA7F9DD1B}"/>
                  </a:ext>
                </a:extLst>
              </p:cNvPr>
              <p:cNvSpPr/>
              <p:nvPr/>
            </p:nvSpPr>
            <p:spPr>
              <a:xfrm>
                <a:off x="6614783" y="4574569"/>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Oval 32">
              <a:extLst>
                <a:ext uri="{FF2B5EF4-FFF2-40B4-BE49-F238E27FC236}">
                  <a16:creationId xmlns:a16="http://schemas.microsoft.com/office/drawing/2014/main" id="{FA4C0D36-D493-481A-80CF-DFFEC2ADB0EA}"/>
                </a:ext>
              </a:extLst>
            </p:cNvPr>
            <p:cNvSpPr/>
            <p:nvPr/>
          </p:nvSpPr>
          <p:spPr>
            <a:xfrm>
              <a:off x="5872776" y="3317263"/>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4">
              <a:extLst>
                <a:ext uri="{FF2B5EF4-FFF2-40B4-BE49-F238E27FC236}">
                  <a16:creationId xmlns:a16="http://schemas.microsoft.com/office/drawing/2014/main" id="{10089EF9-3771-4D11-A83B-59DF2AA3F11E}"/>
                </a:ext>
              </a:extLst>
            </p:cNvPr>
            <p:cNvSpPr/>
            <p:nvPr/>
          </p:nvSpPr>
          <p:spPr>
            <a:xfrm>
              <a:off x="5831170" y="2978918"/>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36">
              <a:extLst>
                <a:ext uri="{FF2B5EF4-FFF2-40B4-BE49-F238E27FC236}">
                  <a16:creationId xmlns:a16="http://schemas.microsoft.com/office/drawing/2014/main" id="{E48E1546-025B-429F-AEF3-855D4424187F}"/>
                </a:ext>
              </a:extLst>
            </p:cNvPr>
            <p:cNvSpPr/>
            <p:nvPr/>
          </p:nvSpPr>
          <p:spPr>
            <a:xfrm>
              <a:off x="7208505" y="3551019"/>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36">
              <a:extLst>
                <a:ext uri="{FF2B5EF4-FFF2-40B4-BE49-F238E27FC236}">
                  <a16:creationId xmlns:a16="http://schemas.microsoft.com/office/drawing/2014/main" id="{E6A6E78E-EAEF-4155-A82E-CC4D6AA87513}"/>
                </a:ext>
              </a:extLst>
            </p:cNvPr>
            <p:cNvSpPr/>
            <p:nvPr/>
          </p:nvSpPr>
          <p:spPr>
            <a:xfrm>
              <a:off x="6428615" y="3333282"/>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32">
              <a:extLst>
                <a:ext uri="{FF2B5EF4-FFF2-40B4-BE49-F238E27FC236}">
                  <a16:creationId xmlns:a16="http://schemas.microsoft.com/office/drawing/2014/main" id="{5272B68F-CD04-474A-B697-E09708ECC417}"/>
                </a:ext>
              </a:extLst>
            </p:cNvPr>
            <p:cNvSpPr/>
            <p:nvPr/>
          </p:nvSpPr>
          <p:spPr>
            <a:xfrm>
              <a:off x="6115868" y="3074285"/>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34">
              <a:extLst>
                <a:ext uri="{FF2B5EF4-FFF2-40B4-BE49-F238E27FC236}">
                  <a16:creationId xmlns:a16="http://schemas.microsoft.com/office/drawing/2014/main" id="{6BA4D0A5-D23A-4B93-9D16-3495F3687E8A}"/>
                </a:ext>
              </a:extLst>
            </p:cNvPr>
            <p:cNvSpPr/>
            <p:nvPr/>
          </p:nvSpPr>
          <p:spPr>
            <a:xfrm>
              <a:off x="5523619" y="3384693"/>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36">
              <a:extLst>
                <a:ext uri="{FF2B5EF4-FFF2-40B4-BE49-F238E27FC236}">
                  <a16:creationId xmlns:a16="http://schemas.microsoft.com/office/drawing/2014/main" id="{0A0F6FB4-8725-4BD2-9AFD-0F8E25D25F56}"/>
                </a:ext>
              </a:extLst>
            </p:cNvPr>
            <p:cNvSpPr/>
            <p:nvPr/>
          </p:nvSpPr>
          <p:spPr>
            <a:xfrm>
              <a:off x="6333248" y="2119219"/>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36">
              <a:extLst>
                <a:ext uri="{FF2B5EF4-FFF2-40B4-BE49-F238E27FC236}">
                  <a16:creationId xmlns:a16="http://schemas.microsoft.com/office/drawing/2014/main" id="{3CCEDC58-22E2-4987-A0F4-93EC2E58336D}"/>
                </a:ext>
              </a:extLst>
            </p:cNvPr>
            <p:cNvSpPr/>
            <p:nvPr/>
          </p:nvSpPr>
          <p:spPr>
            <a:xfrm>
              <a:off x="6214975" y="2360324"/>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3E7C6132-7225-496B-8866-4FCCFE02ADEE}"/>
              </a:ext>
            </a:extLst>
          </p:cNvPr>
          <p:cNvGrpSpPr/>
          <p:nvPr/>
        </p:nvGrpSpPr>
        <p:grpSpPr>
          <a:xfrm>
            <a:off x="6691314" y="1369141"/>
            <a:ext cx="872424" cy="799844"/>
            <a:chOff x="6212871" y="3746894"/>
            <a:chExt cx="872424" cy="799844"/>
          </a:xfrm>
        </p:grpSpPr>
        <p:grpSp>
          <p:nvGrpSpPr>
            <p:cNvPr id="92" name="Group 91">
              <a:extLst>
                <a:ext uri="{FF2B5EF4-FFF2-40B4-BE49-F238E27FC236}">
                  <a16:creationId xmlns:a16="http://schemas.microsoft.com/office/drawing/2014/main" id="{6192266C-8C75-442E-812E-A9D3652DA8EE}"/>
                </a:ext>
              </a:extLst>
            </p:cNvPr>
            <p:cNvGrpSpPr/>
            <p:nvPr/>
          </p:nvGrpSpPr>
          <p:grpSpPr>
            <a:xfrm>
              <a:off x="6212871" y="3746894"/>
              <a:ext cx="872424" cy="799844"/>
              <a:chOff x="1549244" y="853159"/>
              <a:chExt cx="872424" cy="799844"/>
            </a:xfrm>
          </p:grpSpPr>
          <p:sp>
            <p:nvSpPr>
              <p:cNvPr id="94" name="Oval 31">
                <a:extLst>
                  <a:ext uri="{FF2B5EF4-FFF2-40B4-BE49-F238E27FC236}">
                    <a16:creationId xmlns:a16="http://schemas.microsoft.com/office/drawing/2014/main" id="{E1279005-1EB7-4178-8AC3-B666BE8378B7}"/>
                  </a:ext>
                </a:extLst>
              </p:cNvPr>
              <p:cNvSpPr/>
              <p:nvPr/>
            </p:nvSpPr>
            <p:spPr>
              <a:xfrm>
                <a:off x="1789531" y="1107938"/>
                <a:ext cx="190734" cy="190734"/>
              </a:xfrm>
              <a:prstGeom prst="rect">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32">
                <a:extLst>
                  <a:ext uri="{FF2B5EF4-FFF2-40B4-BE49-F238E27FC236}">
                    <a16:creationId xmlns:a16="http://schemas.microsoft.com/office/drawing/2014/main" id="{77E45144-89C2-4CE1-B41E-2B2D78882E19}"/>
                  </a:ext>
                </a:extLst>
              </p:cNvPr>
              <p:cNvSpPr/>
              <p:nvPr/>
            </p:nvSpPr>
            <p:spPr>
              <a:xfrm>
                <a:off x="2079839" y="1036880"/>
                <a:ext cx="190734" cy="190734"/>
              </a:xfrm>
              <a:prstGeom prst="rect">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34">
                <a:extLst>
                  <a:ext uri="{FF2B5EF4-FFF2-40B4-BE49-F238E27FC236}">
                    <a16:creationId xmlns:a16="http://schemas.microsoft.com/office/drawing/2014/main" id="{13E3AF4D-3357-429F-A66F-AAB1AB5CD9FE}"/>
                  </a:ext>
                </a:extLst>
              </p:cNvPr>
              <p:cNvSpPr/>
              <p:nvPr/>
            </p:nvSpPr>
            <p:spPr>
              <a:xfrm>
                <a:off x="1623808" y="903192"/>
                <a:ext cx="190734" cy="190734"/>
              </a:xfrm>
              <a:prstGeom prst="rect">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35">
                <a:extLst>
                  <a:ext uri="{FF2B5EF4-FFF2-40B4-BE49-F238E27FC236}">
                    <a16:creationId xmlns:a16="http://schemas.microsoft.com/office/drawing/2014/main" id="{1169946B-02EE-4AB0-89E7-954FC4FD99EE}"/>
                  </a:ext>
                </a:extLst>
              </p:cNvPr>
              <p:cNvSpPr/>
              <p:nvPr/>
            </p:nvSpPr>
            <p:spPr>
              <a:xfrm>
                <a:off x="2008314" y="1303347"/>
                <a:ext cx="190734" cy="190734"/>
              </a:xfrm>
              <a:prstGeom prst="rect">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37">
                <a:extLst>
                  <a:ext uri="{FF2B5EF4-FFF2-40B4-BE49-F238E27FC236}">
                    <a16:creationId xmlns:a16="http://schemas.microsoft.com/office/drawing/2014/main" id="{B8FD8249-6D9B-495C-B9CB-6A4604FC9A52}"/>
                  </a:ext>
                </a:extLst>
              </p:cNvPr>
              <p:cNvSpPr/>
              <p:nvPr/>
            </p:nvSpPr>
            <p:spPr>
              <a:xfrm>
                <a:off x="1549244" y="853159"/>
                <a:ext cx="872424" cy="79984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3" name="Oval 36">
              <a:extLst>
                <a:ext uri="{FF2B5EF4-FFF2-40B4-BE49-F238E27FC236}">
                  <a16:creationId xmlns:a16="http://schemas.microsoft.com/office/drawing/2014/main" id="{64E891E4-0070-4B46-A5AC-2973C37FAB88}"/>
                </a:ext>
              </a:extLst>
            </p:cNvPr>
            <p:cNvSpPr/>
            <p:nvPr/>
          </p:nvSpPr>
          <p:spPr>
            <a:xfrm>
              <a:off x="6404072" y="4272359"/>
              <a:ext cx="190734" cy="190734"/>
            </a:xfrm>
            <a:prstGeom prst="rect">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3037FCAD-C74C-4BA8-9C24-0E955278EDD3}"/>
              </a:ext>
            </a:extLst>
          </p:cNvPr>
          <p:cNvGrpSpPr/>
          <p:nvPr/>
        </p:nvGrpSpPr>
        <p:grpSpPr>
          <a:xfrm>
            <a:off x="4146888" y="5132467"/>
            <a:ext cx="1541702" cy="1378262"/>
            <a:chOff x="4284029" y="1400472"/>
            <a:chExt cx="1541702" cy="1378262"/>
          </a:xfrm>
        </p:grpSpPr>
        <p:grpSp>
          <p:nvGrpSpPr>
            <p:cNvPr id="100" name="Group 99">
              <a:extLst>
                <a:ext uri="{FF2B5EF4-FFF2-40B4-BE49-F238E27FC236}">
                  <a16:creationId xmlns:a16="http://schemas.microsoft.com/office/drawing/2014/main" id="{10502E2D-98EB-4334-908B-BD2455B2BB18}"/>
                </a:ext>
              </a:extLst>
            </p:cNvPr>
            <p:cNvGrpSpPr/>
            <p:nvPr/>
          </p:nvGrpSpPr>
          <p:grpSpPr>
            <a:xfrm>
              <a:off x="4284029" y="1400472"/>
              <a:ext cx="1541702" cy="1378262"/>
              <a:chOff x="903180" y="906808"/>
              <a:chExt cx="1541702" cy="1378262"/>
            </a:xfrm>
          </p:grpSpPr>
          <p:sp>
            <p:nvSpPr>
              <p:cNvPr id="106" name="Oval 31">
                <a:extLst>
                  <a:ext uri="{FF2B5EF4-FFF2-40B4-BE49-F238E27FC236}">
                    <a16:creationId xmlns:a16="http://schemas.microsoft.com/office/drawing/2014/main" id="{158CAB05-8866-4E79-BB4F-486407432C2F}"/>
                  </a:ext>
                </a:extLst>
              </p:cNvPr>
              <p:cNvSpPr/>
              <p:nvPr/>
            </p:nvSpPr>
            <p:spPr>
              <a:xfrm>
                <a:off x="1538025" y="1291660"/>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32">
                <a:extLst>
                  <a:ext uri="{FF2B5EF4-FFF2-40B4-BE49-F238E27FC236}">
                    <a16:creationId xmlns:a16="http://schemas.microsoft.com/office/drawing/2014/main" id="{CE3F25CC-4A5E-4FE7-A0CF-3FDA47CB455B}"/>
                  </a:ext>
                </a:extLst>
              </p:cNvPr>
              <p:cNvSpPr/>
              <p:nvPr/>
            </p:nvSpPr>
            <p:spPr>
              <a:xfrm>
                <a:off x="2079839" y="1036880"/>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34">
                <a:extLst>
                  <a:ext uri="{FF2B5EF4-FFF2-40B4-BE49-F238E27FC236}">
                    <a16:creationId xmlns:a16="http://schemas.microsoft.com/office/drawing/2014/main" id="{CF37A2B4-F489-4906-8D25-73C7A546E1EB}"/>
                  </a:ext>
                </a:extLst>
              </p:cNvPr>
              <p:cNvSpPr/>
              <p:nvPr/>
            </p:nvSpPr>
            <p:spPr>
              <a:xfrm>
                <a:off x="1789032" y="1597519"/>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Oval 35">
                <a:extLst>
                  <a:ext uri="{FF2B5EF4-FFF2-40B4-BE49-F238E27FC236}">
                    <a16:creationId xmlns:a16="http://schemas.microsoft.com/office/drawing/2014/main" id="{06F3BD25-DFAE-4FF0-AFB9-F7E8A67F3D1C}"/>
                  </a:ext>
                </a:extLst>
              </p:cNvPr>
              <p:cNvSpPr/>
              <p:nvPr/>
            </p:nvSpPr>
            <p:spPr>
              <a:xfrm>
                <a:off x="2008314" y="1303347"/>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37">
                <a:extLst>
                  <a:ext uri="{FF2B5EF4-FFF2-40B4-BE49-F238E27FC236}">
                    <a16:creationId xmlns:a16="http://schemas.microsoft.com/office/drawing/2014/main" id="{DD611B3C-862B-4F40-BB00-35FFC58EFB3A}"/>
                  </a:ext>
                </a:extLst>
              </p:cNvPr>
              <p:cNvSpPr/>
              <p:nvPr/>
            </p:nvSpPr>
            <p:spPr>
              <a:xfrm>
                <a:off x="903180" y="906808"/>
                <a:ext cx="1541702" cy="137826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1" name="Oval 32">
              <a:extLst>
                <a:ext uri="{FF2B5EF4-FFF2-40B4-BE49-F238E27FC236}">
                  <a16:creationId xmlns:a16="http://schemas.microsoft.com/office/drawing/2014/main" id="{EA77A049-658D-49BD-BE59-536D93030681}"/>
                </a:ext>
              </a:extLst>
            </p:cNvPr>
            <p:cNvSpPr/>
            <p:nvPr/>
          </p:nvSpPr>
          <p:spPr>
            <a:xfrm>
              <a:off x="4746371" y="2457564"/>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34">
              <a:extLst>
                <a:ext uri="{FF2B5EF4-FFF2-40B4-BE49-F238E27FC236}">
                  <a16:creationId xmlns:a16="http://schemas.microsoft.com/office/drawing/2014/main" id="{C263FC9B-D55B-4193-8DF2-51BEC083AB85}"/>
                </a:ext>
              </a:extLst>
            </p:cNvPr>
            <p:cNvSpPr/>
            <p:nvPr/>
          </p:nvSpPr>
          <p:spPr>
            <a:xfrm>
              <a:off x="4704765" y="2119219"/>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36">
              <a:extLst>
                <a:ext uri="{FF2B5EF4-FFF2-40B4-BE49-F238E27FC236}">
                  <a16:creationId xmlns:a16="http://schemas.microsoft.com/office/drawing/2014/main" id="{32A97C29-7C5F-493C-AC13-8B68A475F913}"/>
                </a:ext>
              </a:extLst>
            </p:cNvPr>
            <p:cNvSpPr/>
            <p:nvPr/>
          </p:nvSpPr>
          <p:spPr>
            <a:xfrm>
              <a:off x="5302210" y="2473583"/>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32">
              <a:extLst>
                <a:ext uri="{FF2B5EF4-FFF2-40B4-BE49-F238E27FC236}">
                  <a16:creationId xmlns:a16="http://schemas.microsoft.com/office/drawing/2014/main" id="{35472770-FF6F-4F7B-A7A9-205AD29A9890}"/>
                </a:ext>
              </a:extLst>
            </p:cNvPr>
            <p:cNvSpPr/>
            <p:nvPr/>
          </p:nvSpPr>
          <p:spPr>
            <a:xfrm>
              <a:off x="4467751" y="1516977"/>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36">
              <a:extLst>
                <a:ext uri="{FF2B5EF4-FFF2-40B4-BE49-F238E27FC236}">
                  <a16:creationId xmlns:a16="http://schemas.microsoft.com/office/drawing/2014/main" id="{93778889-076A-44A2-AA9A-642303973A45}"/>
                </a:ext>
              </a:extLst>
            </p:cNvPr>
            <p:cNvSpPr/>
            <p:nvPr/>
          </p:nvSpPr>
          <p:spPr>
            <a:xfrm>
              <a:off x="5088570" y="1500625"/>
              <a:ext cx="190734" cy="19073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89FABBCF-0651-46F1-9C50-1D894A04AC6A}"/>
              </a:ext>
            </a:extLst>
          </p:cNvPr>
          <p:cNvGrpSpPr/>
          <p:nvPr/>
        </p:nvGrpSpPr>
        <p:grpSpPr>
          <a:xfrm>
            <a:off x="4705530" y="3599915"/>
            <a:ext cx="1207847" cy="1107362"/>
            <a:chOff x="3920260" y="3444371"/>
            <a:chExt cx="1207847" cy="1107362"/>
          </a:xfrm>
        </p:grpSpPr>
        <p:grpSp>
          <p:nvGrpSpPr>
            <p:cNvPr id="112" name="Group 111">
              <a:extLst>
                <a:ext uri="{FF2B5EF4-FFF2-40B4-BE49-F238E27FC236}">
                  <a16:creationId xmlns:a16="http://schemas.microsoft.com/office/drawing/2014/main" id="{24BE7EF4-3AD1-4B90-A341-8CC43ECC8394}"/>
                </a:ext>
              </a:extLst>
            </p:cNvPr>
            <p:cNvGrpSpPr/>
            <p:nvPr/>
          </p:nvGrpSpPr>
          <p:grpSpPr>
            <a:xfrm>
              <a:off x="3920260" y="3444371"/>
              <a:ext cx="1207847" cy="1107362"/>
              <a:chOff x="6212870" y="3439376"/>
              <a:chExt cx="1207847" cy="1107362"/>
            </a:xfrm>
          </p:grpSpPr>
          <p:grpSp>
            <p:nvGrpSpPr>
              <p:cNvPr id="115" name="Group 114">
                <a:extLst>
                  <a:ext uri="{FF2B5EF4-FFF2-40B4-BE49-F238E27FC236}">
                    <a16:creationId xmlns:a16="http://schemas.microsoft.com/office/drawing/2014/main" id="{D340CA8B-8234-43CF-8513-1470201C6E7D}"/>
                  </a:ext>
                </a:extLst>
              </p:cNvPr>
              <p:cNvGrpSpPr/>
              <p:nvPr/>
            </p:nvGrpSpPr>
            <p:grpSpPr>
              <a:xfrm>
                <a:off x="6212870" y="3439376"/>
                <a:ext cx="1207847" cy="1107362"/>
                <a:chOff x="1549243" y="545641"/>
                <a:chExt cx="1207847" cy="1107362"/>
              </a:xfrm>
            </p:grpSpPr>
            <p:sp>
              <p:nvSpPr>
                <p:cNvPr id="117" name="Oval 31">
                  <a:extLst>
                    <a:ext uri="{FF2B5EF4-FFF2-40B4-BE49-F238E27FC236}">
                      <a16:creationId xmlns:a16="http://schemas.microsoft.com/office/drawing/2014/main" id="{EB8A164C-7ABD-43C3-9CF7-7021F0B095C7}"/>
                    </a:ext>
                  </a:extLst>
                </p:cNvPr>
                <p:cNvSpPr/>
                <p:nvPr/>
              </p:nvSpPr>
              <p:spPr>
                <a:xfrm>
                  <a:off x="2289508" y="754201"/>
                  <a:ext cx="190734" cy="190734"/>
                </a:xfrm>
                <a:prstGeom prst="heptagon">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32">
                  <a:extLst>
                    <a:ext uri="{FF2B5EF4-FFF2-40B4-BE49-F238E27FC236}">
                      <a16:creationId xmlns:a16="http://schemas.microsoft.com/office/drawing/2014/main" id="{02A74F54-7B9E-4FB6-8CA3-304482F760D2}"/>
                    </a:ext>
                  </a:extLst>
                </p:cNvPr>
                <p:cNvSpPr/>
                <p:nvPr/>
              </p:nvSpPr>
              <p:spPr>
                <a:xfrm>
                  <a:off x="2079839" y="1036880"/>
                  <a:ext cx="190734" cy="190734"/>
                </a:xfrm>
                <a:prstGeom prst="heptagon">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34">
                  <a:extLst>
                    <a:ext uri="{FF2B5EF4-FFF2-40B4-BE49-F238E27FC236}">
                      <a16:creationId xmlns:a16="http://schemas.microsoft.com/office/drawing/2014/main" id="{8E33B758-03FD-49DD-9CF0-86A34923DDBF}"/>
                    </a:ext>
                  </a:extLst>
                </p:cNvPr>
                <p:cNvSpPr/>
                <p:nvPr/>
              </p:nvSpPr>
              <p:spPr>
                <a:xfrm>
                  <a:off x="1669749" y="1036880"/>
                  <a:ext cx="190734" cy="190734"/>
                </a:xfrm>
                <a:prstGeom prst="heptagon">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35">
                  <a:extLst>
                    <a:ext uri="{FF2B5EF4-FFF2-40B4-BE49-F238E27FC236}">
                      <a16:creationId xmlns:a16="http://schemas.microsoft.com/office/drawing/2014/main" id="{DFC6EE94-1D14-4736-BBD1-D39F913EFBFD}"/>
                    </a:ext>
                  </a:extLst>
                </p:cNvPr>
                <p:cNvSpPr/>
                <p:nvPr/>
              </p:nvSpPr>
              <p:spPr>
                <a:xfrm>
                  <a:off x="2248767" y="1335694"/>
                  <a:ext cx="190734" cy="190734"/>
                </a:xfrm>
                <a:prstGeom prst="heptagon">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37">
                  <a:extLst>
                    <a:ext uri="{FF2B5EF4-FFF2-40B4-BE49-F238E27FC236}">
                      <a16:creationId xmlns:a16="http://schemas.microsoft.com/office/drawing/2014/main" id="{0FA5C0F6-9EB1-404D-905F-47B3EA5C5C90}"/>
                    </a:ext>
                  </a:extLst>
                </p:cNvPr>
                <p:cNvSpPr/>
                <p:nvPr/>
              </p:nvSpPr>
              <p:spPr>
                <a:xfrm>
                  <a:off x="1549243" y="545641"/>
                  <a:ext cx="1207847" cy="1107362"/>
                </a:xfrm>
                <a:prstGeom prst="heptagon">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6" name="Oval 36">
                <a:extLst>
                  <a:ext uri="{FF2B5EF4-FFF2-40B4-BE49-F238E27FC236}">
                    <a16:creationId xmlns:a16="http://schemas.microsoft.com/office/drawing/2014/main" id="{AA7E0A33-887D-4E2D-872C-CBF489D987DD}"/>
                  </a:ext>
                </a:extLst>
              </p:cNvPr>
              <p:cNvSpPr/>
              <p:nvPr/>
            </p:nvSpPr>
            <p:spPr>
              <a:xfrm>
                <a:off x="6579674" y="4220982"/>
                <a:ext cx="190734" cy="190734"/>
              </a:xfrm>
              <a:prstGeom prst="heptagon">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3" name="Oval 31">
              <a:extLst>
                <a:ext uri="{FF2B5EF4-FFF2-40B4-BE49-F238E27FC236}">
                  <a16:creationId xmlns:a16="http://schemas.microsoft.com/office/drawing/2014/main" id="{6AE2F67B-0121-4D72-8BBA-F4AC4BF462CE}"/>
                </a:ext>
              </a:extLst>
            </p:cNvPr>
            <p:cNvSpPr/>
            <p:nvPr/>
          </p:nvSpPr>
          <p:spPr>
            <a:xfrm>
              <a:off x="4335436" y="3669143"/>
              <a:ext cx="190734" cy="190734"/>
            </a:xfrm>
            <a:prstGeom prst="heptagon">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31">
              <a:extLst>
                <a:ext uri="{FF2B5EF4-FFF2-40B4-BE49-F238E27FC236}">
                  <a16:creationId xmlns:a16="http://schemas.microsoft.com/office/drawing/2014/main" id="{2904E99C-D421-4AF6-9A07-BF7275D94AA9}"/>
                </a:ext>
              </a:extLst>
            </p:cNvPr>
            <p:cNvSpPr/>
            <p:nvPr/>
          </p:nvSpPr>
          <p:spPr>
            <a:xfrm>
              <a:off x="4868499" y="4027490"/>
              <a:ext cx="190734" cy="190734"/>
            </a:xfrm>
            <a:prstGeom prst="heptagon">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a:extLst>
              <a:ext uri="{FF2B5EF4-FFF2-40B4-BE49-F238E27FC236}">
                <a16:creationId xmlns:a16="http://schemas.microsoft.com/office/drawing/2014/main" id="{86991269-2846-4898-B159-A922A36AA0BE}"/>
              </a:ext>
            </a:extLst>
          </p:cNvPr>
          <p:cNvGrpSpPr/>
          <p:nvPr/>
        </p:nvGrpSpPr>
        <p:grpSpPr>
          <a:xfrm>
            <a:off x="7443500" y="2799509"/>
            <a:ext cx="1328343" cy="1187887"/>
            <a:chOff x="4957970" y="2716555"/>
            <a:chExt cx="1328343" cy="1187887"/>
          </a:xfrm>
        </p:grpSpPr>
        <p:grpSp>
          <p:nvGrpSpPr>
            <p:cNvPr id="123" name="Group 122">
              <a:extLst>
                <a:ext uri="{FF2B5EF4-FFF2-40B4-BE49-F238E27FC236}">
                  <a16:creationId xmlns:a16="http://schemas.microsoft.com/office/drawing/2014/main" id="{4F622583-BE1E-4E3A-A10B-32B0FAD6CAAA}"/>
                </a:ext>
              </a:extLst>
            </p:cNvPr>
            <p:cNvGrpSpPr/>
            <p:nvPr/>
          </p:nvGrpSpPr>
          <p:grpSpPr>
            <a:xfrm>
              <a:off x="4957970" y="2716555"/>
              <a:ext cx="1328343" cy="1187887"/>
              <a:chOff x="5114343" y="4256927"/>
              <a:chExt cx="1328343" cy="1187887"/>
            </a:xfrm>
            <a:solidFill>
              <a:schemeClr val="accent2">
                <a:lumMod val="75000"/>
              </a:schemeClr>
            </a:solidFill>
          </p:grpSpPr>
          <p:grpSp>
            <p:nvGrpSpPr>
              <p:cNvPr id="128" name="Group 127">
                <a:extLst>
                  <a:ext uri="{FF2B5EF4-FFF2-40B4-BE49-F238E27FC236}">
                    <a16:creationId xmlns:a16="http://schemas.microsoft.com/office/drawing/2014/main" id="{A4967B7A-1DD2-4FF4-B896-C5069ABC24E5}"/>
                  </a:ext>
                </a:extLst>
              </p:cNvPr>
              <p:cNvGrpSpPr/>
              <p:nvPr/>
            </p:nvGrpSpPr>
            <p:grpSpPr>
              <a:xfrm>
                <a:off x="5114343" y="4256927"/>
                <a:ext cx="1328343" cy="1187887"/>
                <a:chOff x="450716" y="1363192"/>
                <a:chExt cx="1328343" cy="1187887"/>
              </a:xfrm>
              <a:grpFill/>
            </p:grpSpPr>
            <p:sp>
              <p:nvSpPr>
                <p:cNvPr id="131" name="Oval 33">
                  <a:extLst>
                    <a:ext uri="{FF2B5EF4-FFF2-40B4-BE49-F238E27FC236}">
                      <a16:creationId xmlns:a16="http://schemas.microsoft.com/office/drawing/2014/main" id="{523419AF-CA9D-4ABD-916F-235F574ADD17}"/>
                    </a:ext>
                  </a:extLst>
                </p:cNvPr>
                <p:cNvSpPr/>
                <p:nvPr/>
              </p:nvSpPr>
              <p:spPr>
                <a:xfrm>
                  <a:off x="741560" y="2161434"/>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Oval 37">
                  <a:extLst>
                    <a:ext uri="{FF2B5EF4-FFF2-40B4-BE49-F238E27FC236}">
                      <a16:creationId xmlns:a16="http://schemas.microsoft.com/office/drawing/2014/main" id="{6E3FEA65-13B3-4417-96AE-C2B3881A8577}"/>
                    </a:ext>
                  </a:extLst>
                </p:cNvPr>
                <p:cNvSpPr/>
                <p:nvPr/>
              </p:nvSpPr>
              <p:spPr>
                <a:xfrm>
                  <a:off x="450716" y="1363192"/>
                  <a:ext cx="1328343" cy="1187887"/>
                </a:xfrm>
                <a:prstGeom prst="triangl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9" name="Oval 36">
                <a:extLst>
                  <a:ext uri="{FF2B5EF4-FFF2-40B4-BE49-F238E27FC236}">
                    <a16:creationId xmlns:a16="http://schemas.microsoft.com/office/drawing/2014/main" id="{A6DFBA14-0450-43F1-A72D-93831775DAFC}"/>
                  </a:ext>
                </a:extLst>
              </p:cNvPr>
              <p:cNvSpPr/>
              <p:nvPr/>
            </p:nvSpPr>
            <p:spPr>
              <a:xfrm>
                <a:off x="5578487" y="5199784"/>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36">
                <a:extLst>
                  <a:ext uri="{FF2B5EF4-FFF2-40B4-BE49-F238E27FC236}">
                    <a16:creationId xmlns:a16="http://schemas.microsoft.com/office/drawing/2014/main" id="{4C05F8F4-3CE8-4169-9F74-F0B9D2C1C7D5}"/>
                  </a:ext>
                </a:extLst>
              </p:cNvPr>
              <p:cNvSpPr/>
              <p:nvPr/>
            </p:nvSpPr>
            <p:spPr>
              <a:xfrm>
                <a:off x="5868795" y="5125750"/>
                <a:ext cx="190734" cy="190734"/>
              </a:xfrm>
              <a:prstGeom prst="triangl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4" name="Oval 32">
              <a:extLst>
                <a:ext uri="{FF2B5EF4-FFF2-40B4-BE49-F238E27FC236}">
                  <a16:creationId xmlns:a16="http://schemas.microsoft.com/office/drawing/2014/main" id="{4F959E8A-3611-41E8-91D7-78EF58F00A33}"/>
                </a:ext>
              </a:extLst>
            </p:cNvPr>
            <p:cNvSpPr/>
            <p:nvPr/>
          </p:nvSpPr>
          <p:spPr>
            <a:xfrm>
              <a:off x="5777409" y="3312109"/>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34">
              <a:extLst>
                <a:ext uri="{FF2B5EF4-FFF2-40B4-BE49-F238E27FC236}">
                  <a16:creationId xmlns:a16="http://schemas.microsoft.com/office/drawing/2014/main" id="{34701C18-8E23-478E-A1E7-F674B4121AED}"/>
                </a:ext>
              </a:extLst>
            </p:cNvPr>
            <p:cNvSpPr/>
            <p:nvPr/>
          </p:nvSpPr>
          <p:spPr>
            <a:xfrm>
              <a:off x="5370755" y="3172273"/>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32">
              <a:extLst>
                <a:ext uri="{FF2B5EF4-FFF2-40B4-BE49-F238E27FC236}">
                  <a16:creationId xmlns:a16="http://schemas.microsoft.com/office/drawing/2014/main" id="{46BDC9FC-5D35-4C64-AE65-BA2419DCD6F1}"/>
                </a:ext>
              </a:extLst>
            </p:cNvPr>
            <p:cNvSpPr/>
            <p:nvPr/>
          </p:nvSpPr>
          <p:spPr>
            <a:xfrm>
              <a:off x="5618986" y="3103283"/>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34">
              <a:extLst>
                <a:ext uri="{FF2B5EF4-FFF2-40B4-BE49-F238E27FC236}">
                  <a16:creationId xmlns:a16="http://schemas.microsoft.com/office/drawing/2014/main" id="{CF13D4F1-8792-4500-B736-A2AF56065F37}"/>
                </a:ext>
              </a:extLst>
            </p:cNvPr>
            <p:cNvSpPr/>
            <p:nvPr/>
          </p:nvSpPr>
          <p:spPr>
            <a:xfrm>
              <a:off x="5523619" y="3384693"/>
              <a:ext cx="190734" cy="19073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3" name="Straight Connector 132">
            <a:extLst>
              <a:ext uri="{FF2B5EF4-FFF2-40B4-BE49-F238E27FC236}">
                <a16:creationId xmlns:a16="http://schemas.microsoft.com/office/drawing/2014/main" id="{D310F03A-FF69-4532-83A9-0F96FEA594BC}"/>
              </a:ext>
            </a:extLst>
          </p:cNvPr>
          <p:cNvCxnSpPr>
            <a:stCxn id="90" idx="5"/>
            <a:endCxn id="15" idx="2"/>
          </p:cNvCxnSpPr>
          <p:nvPr/>
        </p:nvCxnSpPr>
        <p:spPr>
          <a:xfrm>
            <a:off x="2566443" y="2144823"/>
            <a:ext cx="1265328" cy="171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F9CC55A-2736-40AB-AC32-35528353BCB8}"/>
              </a:ext>
            </a:extLst>
          </p:cNvPr>
          <p:cNvCxnSpPr>
            <a:cxnSpLocks/>
            <a:stCxn id="90" idx="4"/>
            <a:endCxn id="132" idx="1"/>
          </p:cNvCxnSpPr>
          <p:nvPr/>
        </p:nvCxnSpPr>
        <p:spPr>
          <a:xfrm flipV="1">
            <a:off x="3270237" y="3393453"/>
            <a:ext cx="4505349" cy="101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9FBDEBF-91DF-4308-8505-4BEDBC2062FC}"/>
              </a:ext>
            </a:extLst>
          </p:cNvPr>
          <p:cNvCxnSpPr>
            <a:cxnSpLocks/>
            <a:stCxn id="98" idx="2"/>
            <a:endCxn id="41" idx="0"/>
          </p:cNvCxnSpPr>
          <p:nvPr/>
        </p:nvCxnSpPr>
        <p:spPr>
          <a:xfrm>
            <a:off x="7127526" y="2168985"/>
            <a:ext cx="362573" cy="247305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BDB1774-D092-4121-830C-43DB4F3CA788}"/>
              </a:ext>
            </a:extLst>
          </p:cNvPr>
          <p:cNvCxnSpPr>
            <a:cxnSpLocks/>
            <a:stCxn id="62" idx="1"/>
            <a:endCxn id="41" idx="0"/>
          </p:cNvCxnSpPr>
          <p:nvPr/>
        </p:nvCxnSpPr>
        <p:spPr>
          <a:xfrm flipH="1">
            <a:off x="7490099" y="2381492"/>
            <a:ext cx="1735547" cy="22605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553F93F-B0A2-4431-80A7-E1DA2F4D67AC}"/>
              </a:ext>
            </a:extLst>
          </p:cNvPr>
          <p:cNvCxnSpPr>
            <a:cxnSpLocks/>
            <a:stCxn id="62" idx="2"/>
            <a:endCxn id="69" idx="2"/>
          </p:cNvCxnSpPr>
          <p:nvPr/>
        </p:nvCxnSpPr>
        <p:spPr>
          <a:xfrm flipH="1">
            <a:off x="9851297" y="3350123"/>
            <a:ext cx="457511" cy="9394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5EE12BE-5F8D-4FAA-BB07-35662E7C12E9}"/>
              </a:ext>
            </a:extLst>
          </p:cNvPr>
          <p:cNvCxnSpPr>
            <a:cxnSpLocks/>
            <a:stCxn id="121" idx="3"/>
            <a:endCxn id="110" idx="0"/>
          </p:cNvCxnSpPr>
          <p:nvPr/>
        </p:nvCxnSpPr>
        <p:spPr>
          <a:xfrm flipH="1">
            <a:off x="4917739" y="4707283"/>
            <a:ext cx="122945" cy="425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E9673A1-0B93-4663-9AC2-18BF47AA67B5}"/>
              </a:ext>
            </a:extLst>
          </p:cNvPr>
          <p:cNvCxnSpPr>
            <a:cxnSpLocks/>
            <a:stCxn id="120" idx="5"/>
            <a:endCxn id="13" idx="5"/>
          </p:cNvCxnSpPr>
          <p:nvPr/>
        </p:nvCxnSpPr>
        <p:spPr>
          <a:xfrm flipH="1" flipV="1">
            <a:off x="4454631" y="2674133"/>
            <a:ext cx="969312" cy="17536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DD7573B-BB91-4FBB-9A90-3B1575D7F438}"/>
              </a:ext>
            </a:extLst>
          </p:cNvPr>
          <p:cNvCxnSpPr>
            <a:cxnSpLocks/>
            <a:stCxn id="96" idx="1"/>
            <a:endCxn id="14" idx="6"/>
          </p:cNvCxnSpPr>
          <p:nvPr/>
        </p:nvCxnSpPr>
        <p:spPr>
          <a:xfrm flipH="1">
            <a:off x="4940534" y="1514541"/>
            <a:ext cx="1825344" cy="509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A708A4A-A9C7-439C-8879-768B56FE3F45}"/>
              </a:ext>
            </a:extLst>
          </p:cNvPr>
          <p:cNvCxnSpPr>
            <a:cxnSpLocks/>
            <a:stCxn id="49" idx="1"/>
            <a:endCxn id="12" idx="6"/>
          </p:cNvCxnSpPr>
          <p:nvPr/>
        </p:nvCxnSpPr>
        <p:spPr>
          <a:xfrm flipH="1">
            <a:off x="4845016" y="1673696"/>
            <a:ext cx="4694312" cy="6665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2B408C5-A6FC-4420-9533-D6AC4D246092}"/>
              </a:ext>
            </a:extLst>
          </p:cNvPr>
          <p:cNvCxnSpPr>
            <a:cxnSpLocks/>
            <a:stCxn id="132" idx="3"/>
            <a:endCxn id="69" idx="4"/>
          </p:cNvCxnSpPr>
          <p:nvPr/>
        </p:nvCxnSpPr>
        <p:spPr>
          <a:xfrm>
            <a:off x="8107672" y="3987396"/>
            <a:ext cx="1091209" cy="7403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DB1CB16-E7B0-49A8-BF2D-EE80D24F36E0}"/>
              </a:ext>
            </a:extLst>
          </p:cNvPr>
          <p:cNvCxnSpPr>
            <a:cxnSpLocks/>
            <a:stCxn id="121" idx="0"/>
            <a:endCxn id="98" idx="2"/>
          </p:cNvCxnSpPr>
          <p:nvPr/>
        </p:nvCxnSpPr>
        <p:spPr>
          <a:xfrm flipV="1">
            <a:off x="5793763" y="2168985"/>
            <a:ext cx="1333763" cy="16502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B401016-7CF8-472B-857A-AFC19E753D2C}"/>
              </a:ext>
            </a:extLst>
          </p:cNvPr>
          <p:cNvCxnSpPr>
            <a:cxnSpLocks/>
            <a:stCxn id="126" idx="5"/>
            <a:endCxn id="60" idx="1"/>
          </p:cNvCxnSpPr>
          <p:nvPr/>
        </p:nvCxnSpPr>
        <p:spPr>
          <a:xfrm flipV="1">
            <a:off x="8247567" y="2463767"/>
            <a:ext cx="2083213" cy="8178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4723544-773F-4487-BECA-7FFC9DD03133}"/>
              </a:ext>
            </a:extLst>
          </p:cNvPr>
          <p:cNvCxnSpPr>
            <a:cxnSpLocks/>
            <a:stCxn id="88" idx="5"/>
            <a:endCxn id="9" idx="2"/>
          </p:cNvCxnSpPr>
          <p:nvPr/>
        </p:nvCxnSpPr>
        <p:spPr>
          <a:xfrm>
            <a:off x="2155708" y="2251211"/>
            <a:ext cx="1916732" cy="1600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F9712CE-A3AC-4E63-8E32-7B352893C7ED}"/>
              </a:ext>
            </a:extLst>
          </p:cNvPr>
          <p:cNvCxnSpPr>
            <a:cxnSpLocks/>
            <a:stCxn id="76" idx="4"/>
            <a:endCxn id="22" idx="0"/>
          </p:cNvCxnSpPr>
          <p:nvPr/>
        </p:nvCxnSpPr>
        <p:spPr>
          <a:xfrm>
            <a:off x="1803691" y="2764153"/>
            <a:ext cx="25342" cy="16502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C8A13F1-5F3D-47DF-9A66-28D58B8542C2}"/>
              </a:ext>
            </a:extLst>
          </p:cNvPr>
          <p:cNvCxnSpPr>
            <a:cxnSpLocks/>
            <a:stCxn id="104" idx="3"/>
            <a:endCxn id="34" idx="1"/>
          </p:cNvCxnSpPr>
          <p:nvPr/>
        </p:nvCxnSpPr>
        <p:spPr>
          <a:xfrm flipV="1">
            <a:off x="4521344" y="4926740"/>
            <a:ext cx="2380659" cy="4175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7770412-E2CF-473A-886B-AADC3EB3D9ED}"/>
              </a:ext>
            </a:extLst>
          </p:cNvPr>
          <p:cNvCxnSpPr>
            <a:cxnSpLocks/>
            <a:stCxn id="103" idx="3"/>
            <a:endCxn id="32" idx="1"/>
          </p:cNvCxnSpPr>
          <p:nvPr/>
        </p:nvCxnSpPr>
        <p:spPr>
          <a:xfrm flipV="1">
            <a:off x="5355803" y="5807012"/>
            <a:ext cx="2328770" cy="4939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4B917FD-8731-4CA8-A82D-94F81792B10C}"/>
              </a:ext>
            </a:extLst>
          </p:cNvPr>
          <p:cNvCxnSpPr>
            <a:cxnSpLocks/>
            <a:stCxn id="108" idx="3"/>
            <a:endCxn id="39" idx="1"/>
          </p:cNvCxnSpPr>
          <p:nvPr/>
        </p:nvCxnSpPr>
        <p:spPr>
          <a:xfrm flipV="1">
            <a:off x="5223474" y="5692948"/>
            <a:ext cx="1965565" cy="2255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E606D3-FB9E-4B6E-96A7-85B984B145A7}"/>
              </a:ext>
            </a:extLst>
          </p:cNvPr>
          <p:cNvCxnSpPr>
            <a:cxnSpLocks/>
            <a:stCxn id="102" idx="3"/>
            <a:endCxn id="34" idx="1"/>
          </p:cNvCxnSpPr>
          <p:nvPr/>
        </p:nvCxnSpPr>
        <p:spPr>
          <a:xfrm flipV="1">
            <a:off x="4758358" y="4926740"/>
            <a:ext cx="2143645" cy="10198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BB0C03C-8523-4963-A76F-B1D28DA51E41}"/>
              </a:ext>
            </a:extLst>
          </p:cNvPr>
          <p:cNvCxnSpPr>
            <a:cxnSpLocks/>
            <a:stCxn id="109" idx="3"/>
            <a:endCxn id="39" idx="1"/>
          </p:cNvCxnSpPr>
          <p:nvPr/>
        </p:nvCxnSpPr>
        <p:spPr>
          <a:xfrm>
            <a:off x="5442756" y="5624373"/>
            <a:ext cx="1746283" cy="68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A001BDE-C2EE-4E74-AF41-29087DF509FB}"/>
              </a:ext>
            </a:extLst>
          </p:cNvPr>
          <p:cNvCxnSpPr>
            <a:cxnSpLocks/>
            <a:stCxn id="98" idx="3"/>
            <a:endCxn id="132" idx="0"/>
          </p:cNvCxnSpPr>
          <p:nvPr/>
        </p:nvCxnSpPr>
        <p:spPr>
          <a:xfrm>
            <a:off x="7563738" y="1769063"/>
            <a:ext cx="543934" cy="10304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2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000" fill="hold"/>
                                        <p:tgtEl>
                                          <p:spTgt spid="16"/>
                                        </p:tgtEl>
                                        <p:attrNameLst>
                                          <p:attrName>ppt_w</p:attrName>
                                        </p:attrNameLst>
                                      </p:cBhvr>
                                      <p:tavLst>
                                        <p:tav tm="0">
                                          <p:val>
                                            <p:fltVal val="0"/>
                                          </p:val>
                                        </p:tav>
                                        <p:tav tm="100000">
                                          <p:val>
                                            <p:strVal val="#ppt_w"/>
                                          </p:val>
                                        </p:tav>
                                      </p:tavLst>
                                    </p:anim>
                                    <p:anim calcmode="lin" valueType="num">
                                      <p:cBhvr>
                                        <p:cTn id="13" dur="2000" fill="hold"/>
                                        <p:tgtEl>
                                          <p:spTgt spid="16"/>
                                        </p:tgtEl>
                                        <p:attrNameLst>
                                          <p:attrName>ppt_h</p:attrName>
                                        </p:attrNameLst>
                                      </p:cBhvr>
                                      <p:tavLst>
                                        <p:tav tm="0">
                                          <p:val>
                                            <p:fltVal val="0"/>
                                          </p:val>
                                        </p:tav>
                                        <p:tav tm="100000">
                                          <p:val>
                                            <p:strVal val="#ppt_h"/>
                                          </p:val>
                                        </p:tav>
                                      </p:tavLst>
                                    </p:anim>
                                    <p:animEffect transition="in" filter="fade">
                                      <p:cBhvr>
                                        <p:cTn id="14" dur="20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2000" fill="hold"/>
                                        <p:tgtEl>
                                          <p:spTgt spid="30"/>
                                        </p:tgtEl>
                                        <p:attrNameLst>
                                          <p:attrName>ppt_w</p:attrName>
                                        </p:attrNameLst>
                                      </p:cBhvr>
                                      <p:tavLst>
                                        <p:tav tm="0">
                                          <p:val>
                                            <p:fltVal val="0"/>
                                          </p:val>
                                        </p:tav>
                                        <p:tav tm="100000">
                                          <p:val>
                                            <p:strVal val="#ppt_w"/>
                                          </p:val>
                                        </p:tav>
                                      </p:tavLst>
                                    </p:anim>
                                    <p:anim calcmode="lin" valueType="num">
                                      <p:cBhvr>
                                        <p:cTn id="18" dur="2000" fill="hold"/>
                                        <p:tgtEl>
                                          <p:spTgt spid="30"/>
                                        </p:tgtEl>
                                        <p:attrNameLst>
                                          <p:attrName>ppt_h</p:attrName>
                                        </p:attrNameLst>
                                      </p:cBhvr>
                                      <p:tavLst>
                                        <p:tav tm="0">
                                          <p:val>
                                            <p:fltVal val="0"/>
                                          </p:val>
                                        </p:tav>
                                        <p:tav tm="100000">
                                          <p:val>
                                            <p:strVal val="#ppt_h"/>
                                          </p:val>
                                        </p:tav>
                                      </p:tavLst>
                                    </p:anim>
                                    <p:animEffect transition="in" filter="fade">
                                      <p:cBhvr>
                                        <p:cTn id="19" dur="20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2000" fill="hold"/>
                                        <p:tgtEl>
                                          <p:spTgt spid="42"/>
                                        </p:tgtEl>
                                        <p:attrNameLst>
                                          <p:attrName>ppt_w</p:attrName>
                                        </p:attrNameLst>
                                      </p:cBhvr>
                                      <p:tavLst>
                                        <p:tav tm="0">
                                          <p:val>
                                            <p:fltVal val="0"/>
                                          </p:val>
                                        </p:tav>
                                        <p:tav tm="100000">
                                          <p:val>
                                            <p:strVal val="#ppt_w"/>
                                          </p:val>
                                        </p:tav>
                                      </p:tavLst>
                                    </p:anim>
                                    <p:anim calcmode="lin" valueType="num">
                                      <p:cBhvr>
                                        <p:cTn id="23" dur="2000" fill="hold"/>
                                        <p:tgtEl>
                                          <p:spTgt spid="42"/>
                                        </p:tgtEl>
                                        <p:attrNameLst>
                                          <p:attrName>ppt_h</p:attrName>
                                        </p:attrNameLst>
                                      </p:cBhvr>
                                      <p:tavLst>
                                        <p:tav tm="0">
                                          <p:val>
                                            <p:fltVal val="0"/>
                                          </p:val>
                                        </p:tav>
                                        <p:tav tm="100000">
                                          <p:val>
                                            <p:strVal val="#ppt_h"/>
                                          </p:val>
                                        </p:tav>
                                      </p:tavLst>
                                    </p:anim>
                                    <p:animEffect transition="in" filter="fade">
                                      <p:cBhvr>
                                        <p:cTn id="24" dur="2000"/>
                                        <p:tgtEl>
                                          <p:spTgt spid="42"/>
                                        </p:tgtEl>
                                      </p:cBhvr>
                                    </p:animEffect>
                                  </p:childTnLst>
                                </p:cTn>
                              </p:par>
                              <p:par>
                                <p:cTn id="25" presetID="53" presetClass="entr" presetSubtype="16"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2000" fill="hold"/>
                                        <p:tgtEl>
                                          <p:spTgt spid="64"/>
                                        </p:tgtEl>
                                        <p:attrNameLst>
                                          <p:attrName>ppt_w</p:attrName>
                                        </p:attrNameLst>
                                      </p:cBhvr>
                                      <p:tavLst>
                                        <p:tav tm="0">
                                          <p:val>
                                            <p:fltVal val="0"/>
                                          </p:val>
                                        </p:tav>
                                        <p:tav tm="100000">
                                          <p:val>
                                            <p:strVal val="#ppt_w"/>
                                          </p:val>
                                        </p:tav>
                                      </p:tavLst>
                                    </p:anim>
                                    <p:anim calcmode="lin" valueType="num">
                                      <p:cBhvr>
                                        <p:cTn id="28" dur="2000" fill="hold"/>
                                        <p:tgtEl>
                                          <p:spTgt spid="64"/>
                                        </p:tgtEl>
                                        <p:attrNameLst>
                                          <p:attrName>ppt_h</p:attrName>
                                        </p:attrNameLst>
                                      </p:cBhvr>
                                      <p:tavLst>
                                        <p:tav tm="0">
                                          <p:val>
                                            <p:fltVal val="0"/>
                                          </p:val>
                                        </p:tav>
                                        <p:tav tm="100000">
                                          <p:val>
                                            <p:strVal val="#ppt_h"/>
                                          </p:val>
                                        </p:tav>
                                      </p:tavLst>
                                    </p:anim>
                                    <p:animEffect transition="in" filter="fade">
                                      <p:cBhvr>
                                        <p:cTn id="29" dur="2000"/>
                                        <p:tgtEl>
                                          <p:spTgt spid="64"/>
                                        </p:tgtEl>
                                      </p:cBhvr>
                                    </p:animEffect>
                                  </p:childTnLst>
                                </p:cTn>
                              </p:par>
                              <p:par>
                                <p:cTn id="30" presetID="53" presetClass="entr" presetSubtype="16"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2000" fill="hold"/>
                                        <p:tgtEl>
                                          <p:spTgt spid="70"/>
                                        </p:tgtEl>
                                        <p:attrNameLst>
                                          <p:attrName>ppt_w</p:attrName>
                                        </p:attrNameLst>
                                      </p:cBhvr>
                                      <p:tavLst>
                                        <p:tav tm="0">
                                          <p:val>
                                            <p:fltVal val="0"/>
                                          </p:val>
                                        </p:tav>
                                        <p:tav tm="100000">
                                          <p:val>
                                            <p:strVal val="#ppt_w"/>
                                          </p:val>
                                        </p:tav>
                                      </p:tavLst>
                                    </p:anim>
                                    <p:anim calcmode="lin" valueType="num">
                                      <p:cBhvr>
                                        <p:cTn id="33" dur="2000" fill="hold"/>
                                        <p:tgtEl>
                                          <p:spTgt spid="70"/>
                                        </p:tgtEl>
                                        <p:attrNameLst>
                                          <p:attrName>ppt_h</p:attrName>
                                        </p:attrNameLst>
                                      </p:cBhvr>
                                      <p:tavLst>
                                        <p:tav tm="0">
                                          <p:val>
                                            <p:fltVal val="0"/>
                                          </p:val>
                                        </p:tav>
                                        <p:tav tm="100000">
                                          <p:val>
                                            <p:strVal val="#ppt_h"/>
                                          </p:val>
                                        </p:tav>
                                      </p:tavLst>
                                    </p:anim>
                                    <p:animEffect transition="in" filter="fade">
                                      <p:cBhvr>
                                        <p:cTn id="34" dur="2000"/>
                                        <p:tgtEl>
                                          <p:spTgt spid="70"/>
                                        </p:tgtEl>
                                      </p:cBhvr>
                                    </p:animEffect>
                                  </p:childTnLst>
                                </p:cTn>
                              </p:par>
                              <p:par>
                                <p:cTn id="35" presetID="53" presetClass="entr" presetSubtype="16"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2000" fill="hold"/>
                                        <p:tgtEl>
                                          <p:spTgt spid="91"/>
                                        </p:tgtEl>
                                        <p:attrNameLst>
                                          <p:attrName>ppt_w</p:attrName>
                                        </p:attrNameLst>
                                      </p:cBhvr>
                                      <p:tavLst>
                                        <p:tav tm="0">
                                          <p:val>
                                            <p:fltVal val="0"/>
                                          </p:val>
                                        </p:tav>
                                        <p:tav tm="100000">
                                          <p:val>
                                            <p:strVal val="#ppt_w"/>
                                          </p:val>
                                        </p:tav>
                                      </p:tavLst>
                                    </p:anim>
                                    <p:anim calcmode="lin" valueType="num">
                                      <p:cBhvr>
                                        <p:cTn id="38" dur="2000" fill="hold"/>
                                        <p:tgtEl>
                                          <p:spTgt spid="91"/>
                                        </p:tgtEl>
                                        <p:attrNameLst>
                                          <p:attrName>ppt_h</p:attrName>
                                        </p:attrNameLst>
                                      </p:cBhvr>
                                      <p:tavLst>
                                        <p:tav tm="0">
                                          <p:val>
                                            <p:fltVal val="0"/>
                                          </p:val>
                                        </p:tav>
                                        <p:tav tm="100000">
                                          <p:val>
                                            <p:strVal val="#ppt_h"/>
                                          </p:val>
                                        </p:tav>
                                      </p:tavLst>
                                    </p:anim>
                                    <p:animEffect transition="in" filter="fade">
                                      <p:cBhvr>
                                        <p:cTn id="39" dur="2000"/>
                                        <p:tgtEl>
                                          <p:spTgt spid="91"/>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2000" fill="hold"/>
                                        <p:tgtEl>
                                          <p:spTgt spid="99"/>
                                        </p:tgtEl>
                                        <p:attrNameLst>
                                          <p:attrName>ppt_w</p:attrName>
                                        </p:attrNameLst>
                                      </p:cBhvr>
                                      <p:tavLst>
                                        <p:tav tm="0">
                                          <p:val>
                                            <p:fltVal val="0"/>
                                          </p:val>
                                        </p:tav>
                                        <p:tav tm="100000">
                                          <p:val>
                                            <p:strVal val="#ppt_w"/>
                                          </p:val>
                                        </p:tav>
                                      </p:tavLst>
                                    </p:anim>
                                    <p:anim calcmode="lin" valueType="num">
                                      <p:cBhvr>
                                        <p:cTn id="43" dur="2000" fill="hold"/>
                                        <p:tgtEl>
                                          <p:spTgt spid="99"/>
                                        </p:tgtEl>
                                        <p:attrNameLst>
                                          <p:attrName>ppt_h</p:attrName>
                                        </p:attrNameLst>
                                      </p:cBhvr>
                                      <p:tavLst>
                                        <p:tav tm="0">
                                          <p:val>
                                            <p:fltVal val="0"/>
                                          </p:val>
                                        </p:tav>
                                        <p:tav tm="100000">
                                          <p:val>
                                            <p:strVal val="#ppt_h"/>
                                          </p:val>
                                        </p:tav>
                                      </p:tavLst>
                                    </p:anim>
                                    <p:animEffect transition="in" filter="fade">
                                      <p:cBhvr>
                                        <p:cTn id="44" dur="2000"/>
                                        <p:tgtEl>
                                          <p:spTgt spid="99"/>
                                        </p:tgtEl>
                                      </p:cBhvr>
                                    </p:animEffect>
                                  </p:childTnLst>
                                </p:cTn>
                              </p:par>
                              <p:par>
                                <p:cTn id="45" presetID="53" presetClass="entr" presetSubtype="16"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 calcmode="lin" valueType="num">
                                      <p:cBhvr>
                                        <p:cTn id="47" dur="2000" fill="hold"/>
                                        <p:tgtEl>
                                          <p:spTgt spid="111"/>
                                        </p:tgtEl>
                                        <p:attrNameLst>
                                          <p:attrName>ppt_w</p:attrName>
                                        </p:attrNameLst>
                                      </p:cBhvr>
                                      <p:tavLst>
                                        <p:tav tm="0">
                                          <p:val>
                                            <p:fltVal val="0"/>
                                          </p:val>
                                        </p:tav>
                                        <p:tav tm="100000">
                                          <p:val>
                                            <p:strVal val="#ppt_w"/>
                                          </p:val>
                                        </p:tav>
                                      </p:tavLst>
                                    </p:anim>
                                    <p:anim calcmode="lin" valueType="num">
                                      <p:cBhvr>
                                        <p:cTn id="48" dur="2000" fill="hold"/>
                                        <p:tgtEl>
                                          <p:spTgt spid="111"/>
                                        </p:tgtEl>
                                        <p:attrNameLst>
                                          <p:attrName>ppt_h</p:attrName>
                                        </p:attrNameLst>
                                      </p:cBhvr>
                                      <p:tavLst>
                                        <p:tav tm="0">
                                          <p:val>
                                            <p:fltVal val="0"/>
                                          </p:val>
                                        </p:tav>
                                        <p:tav tm="100000">
                                          <p:val>
                                            <p:strVal val="#ppt_h"/>
                                          </p:val>
                                        </p:tav>
                                      </p:tavLst>
                                    </p:anim>
                                    <p:animEffect transition="in" filter="fade">
                                      <p:cBhvr>
                                        <p:cTn id="49" dur="2000"/>
                                        <p:tgtEl>
                                          <p:spTgt spid="111"/>
                                        </p:tgtEl>
                                      </p:cBhvr>
                                    </p:animEffect>
                                  </p:childTnLst>
                                </p:cTn>
                              </p:par>
                              <p:par>
                                <p:cTn id="50" presetID="53" presetClass="entr" presetSubtype="16" fill="hold" nodeType="withEffect">
                                  <p:stCondLst>
                                    <p:cond delay="0"/>
                                  </p:stCondLst>
                                  <p:childTnLst>
                                    <p:set>
                                      <p:cBhvr>
                                        <p:cTn id="51" dur="1" fill="hold">
                                          <p:stCondLst>
                                            <p:cond delay="0"/>
                                          </p:stCondLst>
                                        </p:cTn>
                                        <p:tgtEl>
                                          <p:spTgt spid="122"/>
                                        </p:tgtEl>
                                        <p:attrNameLst>
                                          <p:attrName>style.visibility</p:attrName>
                                        </p:attrNameLst>
                                      </p:cBhvr>
                                      <p:to>
                                        <p:strVal val="visible"/>
                                      </p:to>
                                    </p:set>
                                    <p:anim calcmode="lin" valueType="num">
                                      <p:cBhvr>
                                        <p:cTn id="52" dur="2000" fill="hold"/>
                                        <p:tgtEl>
                                          <p:spTgt spid="122"/>
                                        </p:tgtEl>
                                        <p:attrNameLst>
                                          <p:attrName>ppt_w</p:attrName>
                                        </p:attrNameLst>
                                      </p:cBhvr>
                                      <p:tavLst>
                                        <p:tav tm="0">
                                          <p:val>
                                            <p:fltVal val="0"/>
                                          </p:val>
                                        </p:tav>
                                        <p:tav tm="100000">
                                          <p:val>
                                            <p:strVal val="#ppt_w"/>
                                          </p:val>
                                        </p:tav>
                                      </p:tavLst>
                                    </p:anim>
                                    <p:anim calcmode="lin" valueType="num">
                                      <p:cBhvr>
                                        <p:cTn id="53" dur="2000" fill="hold"/>
                                        <p:tgtEl>
                                          <p:spTgt spid="122"/>
                                        </p:tgtEl>
                                        <p:attrNameLst>
                                          <p:attrName>ppt_h</p:attrName>
                                        </p:attrNameLst>
                                      </p:cBhvr>
                                      <p:tavLst>
                                        <p:tav tm="0">
                                          <p:val>
                                            <p:fltVal val="0"/>
                                          </p:val>
                                        </p:tav>
                                        <p:tav tm="100000">
                                          <p:val>
                                            <p:strVal val="#ppt_h"/>
                                          </p:val>
                                        </p:tav>
                                      </p:tavLst>
                                    </p:anim>
                                    <p:animEffect transition="in" filter="fade">
                                      <p:cBhvr>
                                        <p:cTn id="54" dur="2000"/>
                                        <p:tgtEl>
                                          <p:spTgt spid="122"/>
                                        </p:tgtEl>
                                      </p:cBhvr>
                                    </p:animEffect>
                                  </p:childTnLst>
                                </p:cTn>
                              </p:par>
                              <p:par>
                                <p:cTn id="55" presetID="53" presetClass="entr" presetSubtype="16" fill="hold" nodeType="withEffect">
                                  <p:stCondLst>
                                    <p:cond delay="0"/>
                                  </p:stCondLst>
                                  <p:childTnLst>
                                    <p:set>
                                      <p:cBhvr>
                                        <p:cTn id="56" dur="1" fill="hold">
                                          <p:stCondLst>
                                            <p:cond delay="0"/>
                                          </p:stCondLst>
                                        </p:cTn>
                                        <p:tgtEl>
                                          <p:spTgt spid="133"/>
                                        </p:tgtEl>
                                        <p:attrNameLst>
                                          <p:attrName>style.visibility</p:attrName>
                                        </p:attrNameLst>
                                      </p:cBhvr>
                                      <p:to>
                                        <p:strVal val="visible"/>
                                      </p:to>
                                    </p:set>
                                    <p:anim calcmode="lin" valueType="num">
                                      <p:cBhvr>
                                        <p:cTn id="57" dur="2000" fill="hold"/>
                                        <p:tgtEl>
                                          <p:spTgt spid="133"/>
                                        </p:tgtEl>
                                        <p:attrNameLst>
                                          <p:attrName>ppt_w</p:attrName>
                                        </p:attrNameLst>
                                      </p:cBhvr>
                                      <p:tavLst>
                                        <p:tav tm="0">
                                          <p:val>
                                            <p:fltVal val="0"/>
                                          </p:val>
                                        </p:tav>
                                        <p:tav tm="100000">
                                          <p:val>
                                            <p:strVal val="#ppt_w"/>
                                          </p:val>
                                        </p:tav>
                                      </p:tavLst>
                                    </p:anim>
                                    <p:anim calcmode="lin" valueType="num">
                                      <p:cBhvr>
                                        <p:cTn id="58" dur="2000" fill="hold"/>
                                        <p:tgtEl>
                                          <p:spTgt spid="133"/>
                                        </p:tgtEl>
                                        <p:attrNameLst>
                                          <p:attrName>ppt_h</p:attrName>
                                        </p:attrNameLst>
                                      </p:cBhvr>
                                      <p:tavLst>
                                        <p:tav tm="0">
                                          <p:val>
                                            <p:fltVal val="0"/>
                                          </p:val>
                                        </p:tav>
                                        <p:tav tm="100000">
                                          <p:val>
                                            <p:strVal val="#ppt_h"/>
                                          </p:val>
                                        </p:tav>
                                      </p:tavLst>
                                    </p:anim>
                                    <p:animEffect transition="in" filter="fade">
                                      <p:cBhvr>
                                        <p:cTn id="59" dur="2000"/>
                                        <p:tgtEl>
                                          <p:spTgt spid="133"/>
                                        </p:tgtEl>
                                      </p:cBhvr>
                                    </p:animEffect>
                                  </p:childTnLst>
                                </p:cTn>
                              </p:par>
                              <p:par>
                                <p:cTn id="60" presetID="53" presetClass="entr" presetSubtype="16" fill="hold" nodeType="withEffect">
                                  <p:stCondLst>
                                    <p:cond delay="0"/>
                                  </p:stCondLst>
                                  <p:childTnLst>
                                    <p:set>
                                      <p:cBhvr>
                                        <p:cTn id="61" dur="1" fill="hold">
                                          <p:stCondLst>
                                            <p:cond delay="0"/>
                                          </p:stCondLst>
                                        </p:cTn>
                                        <p:tgtEl>
                                          <p:spTgt spid="134"/>
                                        </p:tgtEl>
                                        <p:attrNameLst>
                                          <p:attrName>style.visibility</p:attrName>
                                        </p:attrNameLst>
                                      </p:cBhvr>
                                      <p:to>
                                        <p:strVal val="visible"/>
                                      </p:to>
                                    </p:set>
                                    <p:anim calcmode="lin" valueType="num">
                                      <p:cBhvr>
                                        <p:cTn id="62" dur="2000" fill="hold"/>
                                        <p:tgtEl>
                                          <p:spTgt spid="134"/>
                                        </p:tgtEl>
                                        <p:attrNameLst>
                                          <p:attrName>ppt_w</p:attrName>
                                        </p:attrNameLst>
                                      </p:cBhvr>
                                      <p:tavLst>
                                        <p:tav tm="0">
                                          <p:val>
                                            <p:fltVal val="0"/>
                                          </p:val>
                                        </p:tav>
                                        <p:tav tm="100000">
                                          <p:val>
                                            <p:strVal val="#ppt_w"/>
                                          </p:val>
                                        </p:tav>
                                      </p:tavLst>
                                    </p:anim>
                                    <p:anim calcmode="lin" valueType="num">
                                      <p:cBhvr>
                                        <p:cTn id="63" dur="2000" fill="hold"/>
                                        <p:tgtEl>
                                          <p:spTgt spid="134"/>
                                        </p:tgtEl>
                                        <p:attrNameLst>
                                          <p:attrName>ppt_h</p:attrName>
                                        </p:attrNameLst>
                                      </p:cBhvr>
                                      <p:tavLst>
                                        <p:tav tm="0">
                                          <p:val>
                                            <p:fltVal val="0"/>
                                          </p:val>
                                        </p:tav>
                                        <p:tav tm="100000">
                                          <p:val>
                                            <p:strVal val="#ppt_h"/>
                                          </p:val>
                                        </p:tav>
                                      </p:tavLst>
                                    </p:anim>
                                    <p:animEffect transition="in" filter="fade">
                                      <p:cBhvr>
                                        <p:cTn id="64" dur="2000"/>
                                        <p:tgtEl>
                                          <p:spTgt spid="134"/>
                                        </p:tgtEl>
                                      </p:cBhvr>
                                    </p:animEffect>
                                  </p:childTnLst>
                                </p:cTn>
                              </p:par>
                              <p:par>
                                <p:cTn id="65" presetID="53" presetClass="entr" presetSubtype="16" fill="hold" nodeType="withEffect">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cBhvr>
                                        <p:cTn id="67" dur="2000" fill="hold"/>
                                        <p:tgtEl>
                                          <p:spTgt spid="135"/>
                                        </p:tgtEl>
                                        <p:attrNameLst>
                                          <p:attrName>ppt_w</p:attrName>
                                        </p:attrNameLst>
                                      </p:cBhvr>
                                      <p:tavLst>
                                        <p:tav tm="0">
                                          <p:val>
                                            <p:fltVal val="0"/>
                                          </p:val>
                                        </p:tav>
                                        <p:tav tm="100000">
                                          <p:val>
                                            <p:strVal val="#ppt_w"/>
                                          </p:val>
                                        </p:tav>
                                      </p:tavLst>
                                    </p:anim>
                                    <p:anim calcmode="lin" valueType="num">
                                      <p:cBhvr>
                                        <p:cTn id="68" dur="2000" fill="hold"/>
                                        <p:tgtEl>
                                          <p:spTgt spid="135"/>
                                        </p:tgtEl>
                                        <p:attrNameLst>
                                          <p:attrName>ppt_h</p:attrName>
                                        </p:attrNameLst>
                                      </p:cBhvr>
                                      <p:tavLst>
                                        <p:tav tm="0">
                                          <p:val>
                                            <p:fltVal val="0"/>
                                          </p:val>
                                        </p:tav>
                                        <p:tav tm="100000">
                                          <p:val>
                                            <p:strVal val="#ppt_h"/>
                                          </p:val>
                                        </p:tav>
                                      </p:tavLst>
                                    </p:anim>
                                    <p:animEffect transition="in" filter="fade">
                                      <p:cBhvr>
                                        <p:cTn id="69" dur="2000"/>
                                        <p:tgtEl>
                                          <p:spTgt spid="135"/>
                                        </p:tgtEl>
                                      </p:cBhvr>
                                    </p:animEffect>
                                  </p:childTnLst>
                                </p:cTn>
                              </p:par>
                              <p:par>
                                <p:cTn id="70" presetID="53" presetClass="entr" presetSubtype="16" fill="hold" nodeType="withEffect">
                                  <p:stCondLst>
                                    <p:cond delay="0"/>
                                  </p:stCondLst>
                                  <p:childTnLst>
                                    <p:set>
                                      <p:cBhvr>
                                        <p:cTn id="71" dur="1" fill="hold">
                                          <p:stCondLst>
                                            <p:cond delay="0"/>
                                          </p:stCondLst>
                                        </p:cTn>
                                        <p:tgtEl>
                                          <p:spTgt spid="136"/>
                                        </p:tgtEl>
                                        <p:attrNameLst>
                                          <p:attrName>style.visibility</p:attrName>
                                        </p:attrNameLst>
                                      </p:cBhvr>
                                      <p:to>
                                        <p:strVal val="visible"/>
                                      </p:to>
                                    </p:set>
                                    <p:anim calcmode="lin" valueType="num">
                                      <p:cBhvr>
                                        <p:cTn id="72" dur="2000" fill="hold"/>
                                        <p:tgtEl>
                                          <p:spTgt spid="136"/>
                                        </p:tgtEl>
                                        <p:attrNameLst>
                                          <p:attrName>ppt_w</p:attrName>
                                        </p:attrNameLst>
                                      </p:cBhvr>
                                      <p:tavLst>
                                        <p:tav tm="0">
                                          <p:val>
                                            <p:fltVal val="0"/>
                                          </p:val>
                                        </p:tav>
                                        <p:tav tm="100000">
                                          <p:val>
                                            <p:strVal val="#ppt_w"/>
                                          </p:val>
                                        </p:tav>
                                      </p:tavLst>
                                    </p:anim>
                                    <p:anim calcmode="lin" valueType="num">
                                      <p:cBhvr>
                                        <p:cTn id="73" dur="2000" fill="hold"/>
                                        <p:tgtEl>
                                          <p:spTgt spid="136"/>
                                        </p:tgtEl>
                                        <p:attrNameLst>
                                          <p:attrName>ppt_h</p:attrName>
                                        </p:attrNameLst>
                                      </p:cBhvr>
                                      <p:tavLst>
                                        <p:tav tm="0">
                                          <p:val>
                                            <p:fltVal val="0"/>
                                          </p:val>
                                        </p:tav>
                                        <p:tav tm="100000">
                                          <p:val>
                                            <p:strVal val="#ppt_h"/>
                                          </p:val>
                                        </p:tav>
                                      </p:tavLst>
                                    </p:anim>
                                    <p:animEffect transition="in" filter="fade">
                                      <p:cBhvr>
                                        <p:cTn id="74" dur="2000"/>
                                        <p:tgtEl>
                                          <p:spTgt spid="136"/>
                                        </p:tgtEl>
                                      </p:cBhvr>
                                    </p:animEffect>
                                  </p:childTnLst>
                                </p:cTn>
                              </p:par>
                              <p:par>
                                <p:cTn id="75" presetID="53" presetClass="entr" presetSubtype="16" fill="hold" nodeType="withEffect">
                                  <p:stCondLst>
                                    <p:cond delay="0"/>
                                  </p:stCondLst>
                                  <p:childTnLst>
                                    <p:set>
                                      <p:cBhvr>
                                        <p:cTn id="76" dur="1" fill="hold">
                                          <p:stCondLst>
                                            <p:cond delay="0"/>
                                          </p:stCondLst>
                                        </p:cTn>
                                        <p:tgtEl>
                                          <p:spTgt spid="137"/>
                                        </p:tgtEl>
                                        <p:attrNameLst>
                                          <p:attrName>style.visibility</p:attrName>
                                        </p:attrNameLst>
                                      </p:cBhvr>
                                      <p:to>
                                        <p:strVal val="visible"/>
                                      </p:to>
                                    </p:set>
                                    <p:anim calcmode="lin" valueType="num">
                                      <p:cBhvr>
                                        <p:cTn id="77" dur="2000" fill="hold"/>
                                        <p:tgtEl>
                                          <p:spTgt spid="137"/>
                                        </p:tgtEl>
                                        <p:attrNameLst>
                                          <p:attrName>ppt_w</p:attrName>
                                        </p:attrNameLst>
                                      </p:cBhvr>
                                      <p:tavLst>
                                        <p:tav tm="0">
                                          <p:val>
                                            <p:fltVal val="0"/>
                                          </p:val>
                                        </p:tav>
                                        <p:tav tm="100000">
                                          <p:val>
                                            <p:strVal val="#ppt_w"/>
                                          </p:val>
                                        </p:tav>
                                      </p:tavLst>
                                    </p:anim>
                                    <p:anim calcmode="lin" valueType="num">
                                      <p:cBhvr>
                                        <p:cTn id="78" dur="2000" fill="hold"/>
                                        <p:tgtEl>
                                          <p:spTgt spid="137"/>
                                        </p:tgtEl>
                                        <p:attrNameLst>
                                          <p:attrName>ppt_h</p:attrName>
                                        </p:attrNameLst>
                                      </p:cBhvr>
                                      <p:tavLst>
                                        <p:tav tm="0">
                                          <p:val>
                                            <p:fltVal val="0"/>
                                          </p:val>
                                        </p:tav>
                                        <p:tav tm="100000">
                                          <p:val>
                                            <p:strVal val="#ppt_h"/>
                                          </p:val>
                                        </p:tav>
                                      </p:tavLst>
                                    </p:anim>
                                    <p:animEffect transition="in" filter="fade">
                                      <p:cBhvr>
                                        <p:cTn id="79" dur="2000"/>
                                        <p:tgtEl>
                                          <p:spTgt spid="137"/>
                                        </p:tgtEl>
                                      </p:cBhvr>
                                    </p:animEffect>
                                  </p:childTnLst>
                                </p:cTn>
                              </p:par>
                              <p:par>
                                <p:cTn id="80" presetID="53" presetClass="entr" presetSubtype="16" fill="hold" nodeType="withEffect">
                                  <p:stCondLst>
                                    <p:cond delay="0"/>
                                  </p:stCondLst>
                                  <p:childTnLst>
                                    <p:set>
                                      <p:cBhvr>
                                        <p:cTn id="81" dur="1" fill="hold">
                                          <p:stCondLst>
                                            <p:cond delay="0"/>
                                          </p:stCondLst>
                                        </p:cTn>
                                        <p:tgtEl>
                                          <p:spTgt spid="138"/>
                                        </p:tgtEl>
                                        <p:attrNameLst>
                                          <p:attrName>style.visibility</p:attrName>
                                        </p:attrNameLst>
                                      </p:cBhvr>
                                      <p:to>
                                        <p:strVal val="visible"/>
                                      </p:to>
                                    </p:set>
                                    <p:anim calcmode="lin" valueType="num">
                                      <p:cBhvr>
                                        <p:cTn id="82" dur="2000" fill="hold"/>
                                        <p:tgtEl>
                                          <p:spTgt spid="138"/>
                                        </p:tgtEl>
                                        <p:attrNameLst>
                                          <p:attrName>ppt_w</p:attrName>
                                        </p:attrNameLst>
                                      </p:cBhvr>
                                      <p:tavLst>
                                        <p:tav tm="0">
                                          <p:val>
                                            <p:fltVal val="0"/>
                                          </p:val>
                                        </p:tav>
                                        <p:tav tm="100000">
                                          <p:val>
                                            <p:strVal val="#ppt_w"/>
                                          </p:val>
                                        </p:tav>
                                      </p:tavLst>
                                    </p:anim>
                                    <p:anim calcmode="lin" valueType="num">
                                      <p:cBhvr>
                                        <p:cTn id="83" dur="2000" fill="hold"/>
                                        <p:tgtEl>
                                          <p:spTgt spid="138"/>
                                        </p:tgtEl>
                                        <p:attrNameLst>
                                          <p:attrName>ppt_h</p:attrName>
                                        </p:attrNameLst>
                                      </p:cBhvr>
                                      <p:tavLst>
                                        <p:tav tm="0">
                                          <p:val>
                                            <p:fltVal val="0"/>
                                          </p:val>
                                        </p:tav>
                                        <p:tav tm="100000">
                                          <p:val>
                                            <p:strVal val="#ppt_h"/>
                                          </p:val>
                                        </p:tav>
                                      </p:tavLst>
                                    </p:anim>
                                    <p:animEffect transition="in" filter="fade">
                                      <p:cBhvr>
                                        <p:cTn id="84" dur="2000"/>
                                        <p:tgtEl>
                                          <p:spTgt spid="138"/>
                                        </p:tgtEl>
                                      </p:cBhvr>
                                    </p:animEffect>
                                  </p:childTnLst>
                                </p:cTn>
                              </p:par>
                              <p:par>
                                <p:cTn id="85" presetID="53" presetClass="entr" presetSubtype="16" fill="hold" nodeType="withEffect">
                                  <p:stCondLst>
                                    <p:cond delay="0"/>
                                  </p:stCondLst>
                                  <p:childTnLst>
                                    <p:set>
                                      <p:cBhvr>
                                        <p:cTn id="86" dur="1" fill="hold">
                                          <p:stCondLst>
                                            <p:cond delay="0"/>
                                          </p:stCondLst>
                                        </p:cTn>
                                        <p:tgtEl>
                                          <p:spTgt spid="139"/>
                                        </p:tgtEl>
                                        <p:attrNameLst>
                                          <p:attrName>style.visibility</p:attrName>
                                        </p:attrNameLst>
                                      </p:cBhvr>
                                      <p:to>
                                        <p:strVal val="visible"/>
                                      </p:to>
                                    </p:set>
                                    <p:anim calcmode="lin" valueType="num">
                                      <p:cBhvr>
                                        <p:cTn id="87" dur="2000" fill="hold"/>
                                        <p:tgtEl>
                                          <p:spTgt spid="139"/>
                                        </p:tgtEl>
                                        <p:attrNameLst>
                                          <p:attrName>ppt_w</p:attrName>
                                        </p:attrNameLst>
                                      </p:cBhvr>
                                      <p:tavLst>
                                        <p:tav tm="0">
                                          <p:val>
                                            <p:fltVal val="0"/>
                                          </p:val>
                                        </p:tav>
                                        <p:tav tm="100000">
                                          <p:val>
                                            <p:strVal val="#ppt_w"/>
                                          </p:val>
                                        </p:tav>
                                      </p:tavLst>
                                    </p:anim>
                                    <p:anim calcmode="lin" valueType="num">
                                      <p:cBhvr>
                                        <p:cTn id="88" dur="2000" fill="hold"/>
                                        <p:tgtEl>
                                          <p:spTgt spid="139"/>
                                        </p:tgtEl>
                                        <p:attrNameLst>
                                          <p:attrName>ppt_h</p:attrName>
                                        </p:attrNameLst>
                                      </p:cBhvr>
                                      <p:tavLst>
                                        <p:tav tm="0">
                                          <p:val>
                                            <p:fltVal val="0"/>
                                          </p:val>
                                        </p:tav>
                                        <p:tav tm="100000">
                                          <p:val>
                                            <p:strVal val="#ppt_h"/>
                                          </p:val>
                                        </p:tav>
                                      </p:tavLst>
                                    </p:anim>
                                    <p:animEffect transition="in" filter="fade">
                                      <p:cBhvr>
                                        <p:cTn id="89" dur="2000"/>
                                        <p:tgtEl>
                                          <p:spTgt spid="139"/>
                                        </p:tgtEl>
                                      </p:cBhvr>
                                    </p:animEffect>
                                  </p:childTnLst>
                                </p:cTn>
                              </p:par>
                              <p:par>
                                <p:cTn id="90" presetID="53" presetClass="entr" presetSubtype="16" fill="hold" nodeType="withEffect">
                                  <p:stCondLst>
                                    <p:cond delay="0"/>
                                  </p:stCondLst>
                                  <p:childTnLst>
                                    <p:set>
                                      <p:cBhvr>
                                        <p:cTn id="91" dur="1" fill="hold">
                                          <p:stCondLst>
                                            <p:cond delay="0"/>
                                          </p:stCondLst>
                                        </p:cTn>
                                        <p:tgtEl>
                                          <p:spTgt spid="140"/>
                                        </p:tgtEl>
                                        <p:attrNameLst>
                                          <p:attrName>style.visibility</p:attrName>
                                        </p:attrNameLst>
                                      </p:cBhvr>
                                      <p:to>
                                        <p:strVal val="visible"/>
                                      </p:to>
                                    </p:set>
                                    <p:anim calcmode="lin" valueType="num">
                                      <p:cBhvr>
                                        <p:cTn id="92" dur="2000" fill="hold"/>
                                        <p:tgtEl>
                                          <p:spTgt spid="140"/>
                                        </p:tgtEl>
                                        <p:attrNameLst>
                                          <p:attrName>ppt_w</p:attrName>
                                        </p:attrNameLst>
                                      </p:cBhvr>
                                      <p:tavLst>
                                        <p:tav tm="0">
                                          <p:val>
                                            <p:fltVal val="0"/>
                                          </p:val>
                                        </p:tav>
                                        <p:tav tm="100000">
                                          <p:val>
                                            <p:strVal val="#ppt_w"/>
                                          </p:val>
                                        </p:tav>
                                      </p:tavLst>
                                    </p:anim>
                                    <p:anim calcmode="lin" valueType="num">
                                      <p:cBhvr>
                                        <p:cTn id="93" dur="2000" fill="hold"/>
                                        <p:tgtEl>
                                          <p:spTgt spid="140"/>
                                        </p:tgtEl>
                                        <p:attrNameLst>
                                          <p:attrName>ppt_h</p:attrName>
                                        </p:attrNameLst>
                                      </p:cBhvr>
                                      <p:tavLst>
                                        <p:tav tm="0">
                                          <p:val>
                                            <p:fltVal val="0"/>
                                          </p:val>
                                        </p:tav>
                                        <p:tav tm="100000">
                                          <p:val>
                                            <p:strVal val="#ppt_h"/>
                                          </p:val>
                                        </p:tav>
                                      </p:tavLst>
                                    </p:anim>
                                    <p:animEffect transition="in" filter="fade">
                                      <p:cBhvr>
                                        <p:cTn id="94" dur="2000"/>
                                        <p:tgtEl>
                                          <p:spTgt spid="140"/>
                                        </p:tgtEl>
                                      </p:cBhvr>
                                    </p:animEffect>
                                  </p:childTnLst>
                                </p:cTn>
                              </p:par>
                              <p:par>
                                <p:cTn id="95" presetID="53" presetClass="entr" presetSubtype="16" fill="hold" nodeType="withEffect">
                                  <p:stCondLst>
                                    <p:cond delay="0"/>
                                  </p:stCondLst>
                                  <p:childTnLst>
                                    <p:set>
                                      <p:cBhvr>
                                        <p:cTn id="96" dur="1" fill="hold">
                                          <p:stCondLst>
                                            <p:cond delay="0"/>
                                          </p:stCondLst>
                                        </p:cTn>
                                        <p:tgtEl>
                                          <p:spTgt spid="141"/>
                                        </p:tgtEl>
                                        <p:attrNameLst>
                                          <p:attrName>style.visibility</p:attrName>
                                        </p:attrNameLst>
                                      </p:cBhvr>
                                      <p:to>
                                        <p:strVal val="visible"/>
                                      </p:to>
                                    </p:set>
                                    <p:anim calcmode="lin" valueType="num">
                                      <p:cBhvr>
                                        <p:cTn id="97" dur="2000" fill="hold"/>
                                        <p:tgtEl>
                                          <p:spTgt spid="141"/>
                                        </p:tgtEl>
                                        <p:attrNameLst>
                                          <p:attrName>ppt_w</p:attrName>
                                        </p:attrNameLst>
                                      </p:cBhvr>
                                      <p:tavLst>
                                        <p:tav tm="0">
                                          <p:val>
                                            <p:fltVal val="0"/>
                                          </p:val>
                                        </p:tav>
                                        <p:tav tm="100000">
                                          <p:val>
                                            <p:strVal val="#ppt_w"/>
                                          </p:val>
                                        </p:tav>
                                      </p:tavLst>
                                    </p:anim>
                                    <p:anim calcmode="lin" valueType="num">
                                      <p:cBhvr>
                                        <p:cTn id="98" dur="2000" fill="hold"/>
                                        <p:tgtEl>
                                          <p:spTgt spid="141"/>
                                        </p:tgtEl>
                                        <p:attrNameLst>
                                          <p:attrName>ppt_h</p:attrName>
                                        </p:attrNameLst>
                                      </p:cBhvr>
                                      <p:tavLst>
                                        <p:tav tm="0">
                                          <p:val>
                                            <p:fltVal val="0"/>
                                          </p:val>
                                        </p:tav>
                                        <p:tav tm="100000">
                                          <p:val>
                                            <p:strVal val="#ppt_h"/>
                                          </p:val>
                                        </p:tav>
                                      </p:tavLst>
                                    </p:anim>
                                    <p:animEffect transition="in" filter="fade">
                                      <p:cBhvr>
                                        <p:cTn id="99" dur="2000"/>
                                        <p:tgtEl>
                                          <p:spTgt spid="141"/>
                                        </p:tgtEl>
                                      </p:cBhvr>
                                    </p:animEffect>
                                  </p:childTnLst>
                                </p:cTn>
                              </p:par>
                              <p:par>
                                <p:cTn id="100" presetID="53" presetClass="entr" presetSubtype="16" fill="hold" nodeType="withEffect">
                                  <p:stCondLst>
                                    <p:cond delay="0"/>
                                  </p:stCondLst>
                                  <p:childTnLst>
                                    <p:set>
                                      <p:cBhvr>
                                        <p:cTn id="101" dur="1" fill="hold">
                                          <p:stCondLst>
                                            <p:cond delay="0"/>
                                          </p:stCondLst>
                                        </p:cTn>
                                        <p:tgtEl>
                                          <p:spTgt spid="142"/>
                                        </p:tgtEl>
                                        <p:attrNameLst>
                                          <p:attrName>style.visibility</p:attrName>
                                        </p:attrNameLst>
                                      </p:cBhvr>
                                      <p:to>
                                        <p:strVal val="visible"/>
                                      </p:to>
                                    </p:set>
                                    <p:anim calcmode="lin" valueType="num">
                                      <p:cBhvr>
                                        <p:cTn id="102" dur="2000" fill="hold"/>
                                        <p:tgtEl>
                                          <p:spTgt spid="142"/>
                                        </p:tgtEl>
                                        <p:attrNameLst>
                                          <p:attrName>ppt_w</p:attrName>
                                        </p:attrNameLst>
                                      </p:cBhvr>
                                      <p:tavLst>
                                        <p:tav tm="0">
                                          <p:val>
                                            <p:fltVal val="0"/>
                                          </p:val>
                                        </p:tav>
                                        <p:tav tm="100000">
                                          <p:val>
                                            <p:strVal val="#ppt_w"/>
                                          </p:val>
                                        </p:tav>
                                      </p:tavLst>
                                    </p:anim>
                                    <p:anim calcmode="lin" valueType="num">
                                      <p:cBhvr>
                                        <p:cTn id="103" dur="2000" fill="hold"/>
                                        <p:tgtEl>
                                          <p:spTgt spid="142"/>
                                        </p:tgtEl>
                                        <p:attrNameLst>
                                          <p:attrName>ppt_h</p:attrName>
                                        </p:attrNameLst>
                                      </p:cBhvr>
                                      <p:tavLst>
                                        <p:tav tm="0">
                                          <p:val>
                                            <p:fltVal val="0"/>
                                          </p:val>
                                        </p:tav>
                                        <p:tav tm="100000">
                                          <p:val>
                                            <p:strVal val="#ppt_h"/>
                                          </p:val>
                                        </p:tav>
                                      </p:tavLst>
                                    </p:anim>
                                    <p:animEffect transition="in" filter="fade">
                                      <p:cBhvr>
                                        <p:cTn id="104" dur="2000"/>
                                        <p:tgtEl>
                                          <p:spTgt spid="142"/>
                                        </p:tgtEl>
                                      </p:cBhvr>
                                    </p:animEffect>
                                  </p:childTnLst>
                                </p:cTn>
                              </p:par>
                              <p:par>
                                <p:cTn id="105" presetID="53" presetClass="entr" presetSubtype="16" fill="hold" nodeType="withEffect">
                                  <p:stCondLst>
                                    <p:cond delay="0"/>
                                  </p:stCondLst>
                                  <p:childTnLst>
                                    <p:set>
                                      <p:cBhvr>
                                        <p:cTn id="106" dur="1" fill="hold">
                                          <p:stCondLst>
                                            <p:cond delay="0"/>
                                          </p:stCondLst>
                                        </p:cTn>
                                        <p:tgtEl>
                                          <p:spTgt spid="143"/>
                                        </p:tgtEl>
                                        <p:attrNameLst>
                                          <p:attrName>style.visibility</p:attrName>
                                        </p:attrNameLst>
                                      </p:cBhvr>
                                      <p:to>
                                        <p:strVal val="visible"/>
                                      </p:to>
                                    </p:set>
                                    <p:anim calcmode="lin" valueType="num">
                                      <p:cBhvr>
                                        <p:cTn id="107" dur="2000" fill="hold"/>
                                        <p:tgtEl>
                                          <p:spTgt spid="143"/>
                                        </p:tgtEl>
                                        <p:attrNameLst>
                                          <p:attrName>ppt_w</p:attrName>
                                        </p:attrNameLst>
                                      </p:cBhvr>
                                      <p:tavLst>
                                        <p:tav tm="0">
                                          <p:val>
                                            <p:fltVal val="0"/>
                                          </p:val>
                                        </p:tav>
                                        <p:tav tm="100000">
                                          <p:val>
                                            <p:strVal val="#ppt_w"/>
                                          </p:val>
                                        </p:tav>
                                      </p:tavLst>
                                    </p:anim>
                                    <p:anim calcmode="lin" valueType="num">
                                      <p:cBhvr>
                                        <p:cTn id="108" dur="2000" fill="hold"/>
                                        <p:tgtEl>
                                          <p:spTgt spid="143"/>
                                        </p:tgtEl>
                                        <p:attrNameLst>
                                          <p:attrName>ppt_h</p:attrName>
                                        </p:attrNameLst>
                                      </p:cBhvr>
                                      <p:tavLst>
                                        <p:tav tm="0">
                                          <p:val>
                                            <p:fltVal val="0"/>
                                          </p:val>
                                        </p:tav>
                                        <p:tav tm="100000">
                                          <p:val>
                                            <p:strVal val="#ppt_h"/>
                                          </p:val>
                                        </p:tav>
                                      </p:tavLst>
                                    </p:anim>
                                    <p:animEffect transition="in" filter="fade">
                                      <p:cBhvr>
                                        <p:cTn id="109" dur="2000"/>
                                        <p:tgtEl>
                                          <p:spTgt spid="143"/>
                                        </p:tgtEl>
                                      </p:cBhvr>
                                    </p:animEffect>
                                  </p:childTnLst>
                                </p:cTn>
                              </p:par>
                              <p:par>
                                <p:cTn id="110" presetID="53" presetClass="entr" presetSubtype="16" fill="hold" nodeType="withEffect">
                                  <p:stCondLst>
                                    <p:cond delay="0"/>
                                  </p:stCondLst>
                                  <p:childTnLst>
                                    <p:set>
                                      <p:cBhvr>
                                        <p:cTn id="111" dur="1" fill="hold">
                                          <p:stCondLst>
                                            <p:cond delay="0"/>
                                          </p:stCondLst>
                                        </p:cTn>
                                        <p:tgtEl>
                                          <p:spTgt spid="144"/>
                                        </p:tgtEl>
                                        <p:attrNameLst>
                                          <p:attrName>style.visibility</p:attrName>
                                        </p:attrNameLst>
                                      </p:cBhvr>
                                      <p:to>
                                        <p:strVal val="visible"/>
                                      </p:to>
                                    </p:set>
                                    <p:anim calcmode="lin" valueType="num">
                                      <p:cBhvr>
                                        <p:cTn id="112" dur="2000" fill="hold"/>
                                        <p:tgtEl>
                                          <p:spTgt spid="144"/>
                                        </p:tgtEl>
                                        <p:attrNameLst>
                                          <p:attrName>ppt_w</p:attrName>
                                        </p:attrNameLst>
                                      </p:cBhvr>
                                      <p:tavLst>
                                        <p:tav tm="0">
                                          <p:val>
                                            <p:fltVal val="0"/>
                                          </p:val>
                                        </p:tav>
                                        <p:tav tm="100000">
                                          <p:val>
                                            <p:strVal val="#ppt_w"/>
                                          </p:val>
                                        </p:tav>
                                      </p:tavLst>
                                    </p:anim>
                                    <p:anim calcmode="lin" valueType="num">
                                      <p:cBhvr>
                                        <p:cTn id="113" dur="2000" fill="hold"/>
                                        <p:tgtEl>
                                          <p:spTgt spid="144"/>
                                        </p:tgtEl>
                                        <p:attrNameLst>
                                          <p:attrName>ppt_h</p:attrName>
                                        </p:attrNameLst>
                                      </p:cBhvr>
                                      <p:tavLst>
                                        <p:tav tm="0">
                                          <p:val>
                                            <p:fltVal val="0"/>
                                          </p:val>
                                        </p:tav>
                                        <p:tav tm="100000">
                                          <p:val>
                                            <p:strVal val="#ppt_h"/>
                                          </p:val>
                                        </p:tav>
                                      </p:tavLst>
                                    </p:anim>
                                    <p:animEffect transition="in" filter="fade">
                                      <p:cBhvr>
                                        <p:cTn id="114" dur="2000"/>
                                        <p:tgtEl>
                                          <p:spTgt spid="144"/>
                                        </p:tgtEl>
                                      </p:cBhvr>
                                    </p:animEffect>
                                  </p:childTnLst>
                                </p:cTn>
                              </p:par>
                              <p:par>
                                <p:cTn id="115" presetID="53" presetClass="entr" presetSubtype="16" fill="hold" nodeType="withEffect">
                                  <p:stCondLst>
                                    <p:cond delay="0"/>
                                  </p:stCondLst>
                                  <p:childTnLst>
                                    <p:set>
                                      <p:cBhvr>
                                        <p:cTn id="116" dur="1" fill="hold">
                                          <p:stCondLst>
                                            <p:cond delay="0"/>
                                          </p:stCondLst>
                                        </p:cTn>
                                        <p:tgtEl>
                                          <p:spTgt spid="145"/>
                                        </p:tgtEl>
                                        <p:attrNameLst>
                                          <p:attrName>style.visibility</p:attrName>
                                        </p:attrNameLst>
                                      </p:cBhvr>
                                      <p:to>
                                        <p:strVal val="visible"/>
                                      </p:to>
                                    </p:set>
                                    <p:anim calcmode="lin" valueType="num">
                                      <p:cBhvr>
                                        <p:cTn id="117" dur="2000" fill="hold"/>
                                        <p:tgtEl>
                                          <p:spTgt spid="145"/>
                                        </p:tgtEl>
                                        <p:attrNameLst>
                                          <p:attrName>ppt_w</p:attrName>
                                        </p:attrNameLst>
                                      </p:cBhvr>
                                      <p:tavLst>
                                        <p:tav tm="0">
                                          <p:val>
                                            <p:fltVal val="0"/>
                                          </p:val>
                                        </p:tav>
                                        <p:tav tm="100000">
                                          <p:val>
                                            <p:strVal val="#ppt_w"/>
                                          </p:val>
                                        </p:tav>
                                      </p:tavLst>
                                    </p:anim>
                                    <p:anim calcmode="lin" valueType="num">
                                      <p:cBhvr>
                                        <p:cTn id="118" dur="2000" fill="hold"/>
                                        <p:tgtEl>
                                          <p:spTgt spid="145"/>
                                        </p:tgtEl>
                                        <p:attrNameLst>
                                          <p:attrName>ppt_h</p:attrName>
                                        </p:attrNameLst>
                                      </p:cBhvr>
                                      <p:tavLst>
                                        <p:tav tm="0">
                                          <p:val>
                                            <p:fltVal val="0"/>
                                          </p:val>
                                        </p:tav>
                                        <p:tav tm="100000">
                                          <p:val>
                                            <p:strVal val="#ppt_h"/>
                                          </p:val>
                                        </p:tav>
                                      </p:tavLst>
                                    </p:anim>
                                    <p:animEffect transition="in" filter="fade">
                                      <p:cBhvr>
                                        <p:cTn id="119" dur="2000"/>
                                        <p:tgtEl>
                                          <p:spTgt spid="145"/>
                                        </p:tgtEl>
                                      </p:cBhvr>
                                    </p:animEffect>
                                  </p:childTnLst>
                                </p:cTn>
                              </p:par>
                              <p:par>
                                <p:cTn id="120" presetID="53" presetClass="entr" presetSubtype="16" fill="hold" nodeType="withEffect">
                                  <p:stCondLst>
                                    <p:cond delay="0"/>
                                  </p:stCondLst>
                                  <p:childTnLst>
                                    <p:set>
                                      <p:cBhvr>
                                        <p:cTn id="121" dur="1" fill="hold">
                                          <p:stCondLst>
                                            <p:cond delay="0"/>
                                          </p:stCondLst>
                                        </p:cTn>
                                        <p:tgtEl>
                                          <p:spTgt spid="146"/>
                                        </p:tgtEl>
                                        <p:attrNameLst>
                                          <p:attrName>style.visibility</p:attrName>
                                        </p:attrNameLst>
                                      </p:cBhvr>
                                      <p:to>
                                        <p:strVal val="visible"/>
                                      </p:to>
                                    </p:set>
                                    <p:anim calcmode="lin" valueType="num">
                                      <p:cBhvr>
                                        <p:cTn id="122" dur="2000" fill="hold"/>
                                        <p:tgtEl>
                                          <p:spTgt spid="146"/>
                                        </p:tgtEl>
                                        <p:attrNameLst>
                                          <p:attrName>ppt_w</p:attrName>
                                        </p:attrNameLst>
                                      </p:cBhvr>
                                      <p:tavLst>
                                        <p:tav tm="0">
                                          <p:val>
                                            <p:fltVal val="0"/>
                                          </p:val>
                                        </p:tav>
                                        <p:tav tm="100000">
                                          <p:val>
                                            <p:strVal val="#ppt_w"/>
                                          </p:val>
                                        </p:tav>
                                      </p:tavLst>
                                    </p:anim>
                                    <p:anim calcmode="lin" valueType="num">
                                      <p:cBhvr>
                                        <p:cTn id="123" dur="2000" fill="hold"/>
                                        <p:tgtEl>
                                          <p:spTgt spid="146"/>
                                        </p:tgtEl>
                                        <p:attrNameLst>
                                          <p:attrName>ppt_h</p:attrName>
                                        </p:attrNameLst>
                                      </p:cBhvr>
                                      <p:tavLst>
                                        <p:tav tm="0">
                                          <p:val>
                                            <p:fltVal val="0"/>
                                          </p:val>
                                        </p:tav>
                                        <p:tav tm="100000">
                                          <p:val>
                                            <p:strVal val="#ppt_h"/>
                                          </p:val>
                                        </p:tav>
                                      </p:tavLst>
                                    </p:anim>
                                    <p:animEffect transition="in" filter="fade">
                                      <p:cBhvr>
                                        <p:cTn id="124" dur="2000"/>
                                        <p:tgtEl>
                                          <p:spTgt spid="146"/>
                                        </p:tgtEl>
                                      </p:cBhvr>
                                    </p:animEffect>
                                  </p:childTnLst>
                                </p:cTn>
                              </p:par>
                              <p:par>
                                <p:cTn id="125" presetID="53" presetClass="entr" presetSubtype="16" fill="hold" nodeType="withEffect">
                                  <p:stCondLst>
                                    <p:cond delay="0"/>
                                  </p:stCondLst>
                                  <p:childTnLst>
                                    <p:set>
                                      <p:cBhvr>
                                        <p:cTn id="126" dur="1" fill="hold">
                                          <p:stCondLst>
                                            <p:cond delay="0"/>
                                          </p:stCondLst>
                                        </p:cTn>
                                        <p:tgtEl>
                                          <p:spTgt spid="147"/>
                                        </p:tgtEl>
                                        <p:attrNameLst>
                                          <p:attrName>style.visibility</p:attrName>
                                        </p:attrNameLst>
                                      </p:cBhvr>
                                      <p:to>
                                        <p:strVal val="visible"/>
                                      </p:to>
                                    </p:set>
                                    <p:anim calcmode="lin" valueType="num">
                                      <p:cBhvr>
                                        <p:cTn id="127" dur="2000" fill="hold"/>
                                        <p:tgtEl>
                                          <p:spTgt spid="147"/>
                                        </p:tgtEl>
                                        <p:attrNameLst>
                                          <p:attrName>ppt_w</p:attrName>
                                        </p:attrNameLst>
                                      </p:cBhvr>
                                      <p:tavLst>
                                        <p:tav tm="0">
                                          <p:val>
                                            <p:fltVal val="0"/>
                                          </p:val>
                                        </p:tav>
                                        <p:tav tm="100000">
                                          <p:val>
                                            <p:strVal val="#ppt_w"/>
                                          </p:val>
                                        </p:tav>
                                      </p:tavLst>
                                    </p:anim>
                                    <p:anim calcmode="lin" valueType="num">
                                      <p:cBhvr>
                                        <p:cTn id="128" dur="2000" fill="hold"/>
                                        <p:tgtEl>
                                          <p:spTgt spid="147"/>
                                        </p:tgtEl>
                                        <p:attrNameLst>
                                          <p:attrName>ppt_h</p:attrName>
                                        </p:attrNameLst>
                                      </p:cBhvr>
                                      <p:tavLst>
                                        <p:tav tm="0">
                                          <p:val>
                                            <p:fltVal val="0"/>
                                          </p:val>
                                        </p:tav>
                                        <p:tav tm="100000">
                                          <p:val>
                                            <p:strVal val="#ppt_h"/>
                                          </p:val>
                                        </p:tav>
                                      </p:tavLst>
                                    </p:anim>
                                    <p:animEffect transition="in" filter="fade">
                                      <p:cBhvr>
                                        <p:cTn id="129" dur="2000"/>
                                        <p:tgtEl>
                                          <p:spTgt spid="147"/>
                                        </p:tgtEl>
                                      </p:cBhvr>
                                    </p:animEffect>
                                  </p:childTnLst>
                                </p:cTn>
                              </p:par>
                              <p:par>
                                <p:cTn id="130" presetID="53" presetClass="entr" presetSubtype="16" fill="hold" nodeType="withEffect">
                                  <p:stCondLst>
                                    <p:cond delay="0"/>
                                  </p:stCondLst>
                                  <p:childTnLst>
                                    <p:set>
                                      <p:cBhvr>
                                        <p:cTn id="131" dur="1" fill="hold">
                                          <p:stCondLst>
                                            <p:cond delay="0"/>
                                          </p:stCondLst>
                                        </p:cTn>
                                        <p:tgtEl>
                                          <p:spTgt spid="148"/>
                                        </p:tgtEl>
                                        <p:attrNameLst>
                                          <p:attrName>style.visibility</p:attrName>
                                        </p:attrNameLst>
                                      </p:cBhvr>
                                      <p:to>
                                        <p:strVal val="visible"/>
                                      </p:to>
                                    </p:set>
                                    <p:anim calcmode="lin" valueType="num">
                                      <p:cBhvr>
                                        <p:cTn id="132" dur="2000" fill="hold"/>
                                        <p:tgtEl>
                                          <p:spTgt spid="148"/>
                                        </p:tgtEl>
                                        <p:attrNameLst>
                                          <p:attrName>ppt_w</p:attrName>
                                        </p:attrNameLst>
                                      </p:cBhvr>
                                      <p:tavLst>
                                        <p:tav tm="0">
                                          <p:val>
                                            <p:fltVal val="0"/>
                                          </p:val>
                                        </p:tav>
                                        <p:tav tm="100000">
                                          <p:val>
                                            <p:strVal val="#ppt_w"/>
                                          </p:val>
                                        </p:tav>
                                      </p:tavLst>
                                    </p:anim>
                                    <p:anim calcmode="lin" valueType="num">
                                      <p:cBhvr>
                                        <p:cTn id="133" dur="2000" fill="hold"/>
                                        <p:tgtEl>
                                          <p:spTgt spid="148"/>
                                        </p:tgtEl>
                                        <p:attrNameLst>
                                          <p:attrName>ppt_h</p:attrName>
                                        </p:attrNameLst>
                                      </p:cBhvr>
                                      <p:tavLst>
                                        <p:tav tm="0">
                                          <p:val>
                                            <p:fltVal val="0"/>
                                          </p:val>
                                        </p:tav>
                                        <p:tav tm="100000">
                                          <p:val>
                                            <p:strVal val="#ppt_h"/>
                                          </p:val>
                                        </p:tav>
                                      </p:tavLst>
                                    </p:anim>
                                    <p:animEffect transition="in" filter="fade">
                                      <p:cBhvr>
                                        <p:cTn id="134" dur="2000"/>
                                        <p:tgtEl>
                                          <p:spTgt spid="148"/>
                                        </p:tgtEl>
                                      </p:cBhvr>
                                    </p:animEffect>
                                  </p:childTnLst>
                                </p:cTn>
                              </p:par>
                              <p:par>
                                <p:cTn id="135" presetID="53" presetClass="entr" presetSubtype="16" fill="hold" nodeType="withEffect">
                                  <p:stCondLst>
                                    <p:cond delay="0"/>
                                  </p:stCondLst>
                                  <p:childTnLst>
                                    <p:set>
                                      <p:cBhvr>
                                        <p:cTn id="136" dur="1" fill="hold">
                                          <p:stCondLst>
                                            <p:cond delay="0"/>
                                          </p:stCondLst>
                                        </p:cTn>
                                        <p:tgtEl>
                                          <p:spTgt spid="149"/>
                                        </p:tgtEl>
                                        <p:attrNameLst>
                                          <p:attrName>style.visibility</p:attrName>
                                        </p:attrNameLst>
                                      </p:cBhvr>
                                      <p:to>
                                        <p:strVal val="visible"/>
                                      </p:to>
                                    </p:set>
                                    <p:anim calcmode="lin" valueType="num">
                                      <p:cBhvr>
                                        <p:cTn id="137" dur="2000" fill="hold"/>
                                        <p:tgtEl>
                                          <p:spTgt spid="149"/>
                                        </p:tgtEl>
                                        <p:attrNameLst>
                                          <p:attrName>ppt_w</p:attrName>
                                        </p:attrNameLst>
                                      </p:cBhvr>
                                      <p:tavLst>
                                        <p:tav tm="0">
                                          <p:val>
                                            <p:fltVal val="0"/>
                                          </p:val>
                                        </p:tav>
                                        <p:tav tm="100000">
                                          <p:val>
                                            <p:strVal val="#ppt_w"/>
                                          </p:val>
                                        </p:tav>
                                      </p:tavLst>
                                    </p:anim>
                                    <p:anim calcmode="lin" valueType="num">
                                      <p:cBhvr>
                                        <p:cTn id="138" dur="2000" fill="hold"/>
                                        <p:tgtEl>
                                          <p:spTgt spid="149"/>
                                        </p:tgtEl>
                                        <p:attrNameLst>
                                          <p:attrName>ppt_h</p:attrName>
                                        </p:attrNameLst>
                                      </p:cBhvr>
                                      <p:tavLst>
                                        <p:tav tm="0">
                                          <p:val>
                                            <p:fltVal val="0"/>
                                          </p:val>
                                        </p:tav>
                                        <p:tav tm="100000">
                                          <p:val>
                                            <p:strVal val="#ppt_h"/>
                                          </p:val>
                                        </p:tav>
                                      </p:tavLst>
                                    </p:anim>
                                    <p:animEffect transition="in" filter="fade">
                                      <p:cBhvr>
                                        <p:cTn id="139" dur="2000"/>
                                        <p:tgtEl>
                                          <p:spTgt spid="1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150"/>
                                        </p:tgtEl>
                                        <p:attrNameLst>
                                          <p:attrName>style.visibility</p:attrName>
                                        </p:attrNameLst>
                                      </p:cBhvr>
                                      <p:to>
                                        <p:strVal val="visible"/>
                                      </p:to>
                                    </p:set>
                                    <p:anim calcmode="lin" valueType="num">
                                      <p:cBhvr>
                                        <p:cTn id="142" dur="2000" fill="hold"/>
                                        <p:tgtEl>
                                          <p:spTgt spid="150"/>
                                        </p:tgtEl>
                                        <p:attrNameLst>
                                          <p:attrName>ppt_w</p:attrName>
                                        </p:attrNameLst>
                                      </p:cBhvr>
                                      <p:tavLst>
                                        <p:tav tm="0">
                                          <p:val>
                                            <p:fltVal val="0"/>
                                          </p:val>
                                        </p:tav>
                                        <p:tav tm="100000">
                                          <p:val>
                                            <p:strVal val="#ppt_w"/>
                                          </p:val>
                                        </p:tav>
                                      </p:tavLst>
                                    </p:anim>
                                    <p:anim calcmode="lin" valueType="num">
                                      <p:cBhvr>
                                        <p:cTn id="143" dur="2000" fill="hold"/>
                                        <p:tgtEl>
                                          <p:spTgt spid="150"/>
                                        </p:tgtEl>
                                        <p:attrNameLst>
                                          <p:attrName>ppt_h</p:attrName>
                                        </p:attrNameLst>
                                      </p:cBhvr>
                                      <p:tavLst>
                                        <p:tav tm="0">
                                          <p:val>
                                            <p:fltVal val="0"/>
                                          </p:val>
                                        </p:tav>
                                        <p:tav tm="100000">
                                          <p:val>
                                            <p:strVal val="#ppt_h"/>
                                          </p:val>
                                        </p:tav>
                                      </p:tavLst>
                                    </p:anim>
                                    <p:animEffect transition="in" filter="fade">
                                      <p:cBhvr>
                                        <p:cTn id="144" dur="2000"/>
                                        <p:tgtEl>
                                          <p:spTgt spid="150"/>
                                        </p:tgtEl>
                                      </p:cBhvr>
                                    </p:animEffect>
                                  </p:childTnLst>
                                </p:cTn>
                              </p:par>
                              <p:par>
                                <p:cTn id="145" presetID="53" presetClass="entr" presetSubtype="16" fill="hold" nodeType="withEffect">
                                  <p:stCondLst>
                                    <p:cond delay="0"/>
                                  </p:stCondLst>
                                  <p:childTnLst>
                                    <p:set>
                                      <p:cBhvr>
                                        <p:cTn id="146" dur="1" fill="hold">
                                          <p:stCondLst>
                                            <p:cond delay="0"/>
                                          </p:stCondLst>
                                        </p:cTn>
                                        <p:tgtEl>
                                          <p:spTgt spid="151"/>
                                        </p:tgtEl>
                                        <p:attrNameLst>
                                          <p:attrName>style.visibility</p:attrName>
                                        </p:attrNameLst>
                                      </p:cBhvr>
                                      <p:to>
                                        <p:strVal val="visible"/>
                                      </p:to>
                                    </p:set>
                                    <p:anim calcmode="lin" valueType="num">
                                      <p:cBhvr>
                                        <p:cTn id="147" dur="2000" fill="hold"/>
                                        <p:tgtEl>
                                          <p:spTgt spid="151"/>
                                        </p:tgtEl>
                                        <p:attrNameLst>
                                          <p:attrName>ppt_w</p:attrName>
                                        </p:attrNameLst>
                                      </p:cBhvr>
                                      <p:tavLst>
                                        <p:tav tm="0">
                                          <p:val>
                                            <p:fltVal val="0"/>
                                          </p:val>
                                        </p:tav>
                                        <p:tav tm="100000">
                                          <p:val>
                                            <p:strVal val="#ppt_w"/>
                                          </p:val>
                                        </p:tav>
                                      </p:tavLst>
                                    </p:anim>
                                    <p:anim calcmode="lin" valueType="num">
                                      <p:cBhvr>
                                        <p:cTn id="148" dur="2000" fill="hold"/>
                                        <p:tgtEl>
                                          <p:spTgt spid="151"/>
                                        </p:tgtEl>
                                        <p:attrNameLst>
                                          <p:attrName>ppt_h</p:attrName>
                                        </p:attrNameLst>
                                      </p:cBhvr>
                                      <p:tavLst>
                                        <p:tav tm="0">
                                          <p:val>
                                            <p:fltVal val="0"/>
                                          </p:val>
                                        </p:tav>
                                        <p:tav tm="100000">
                                          <p:val>
                                            <p:strVal val="#ppt_h"/>
                                          </p:val>
                                        </p:tav>
                                      </p:tavLst>
                                    </p:anim>
                                    <p:animEffect transition="in" filter="fade">
                                      <p:cBhvr>
                                        <p:cTn id="149" dur="2000"/>
                                        <p:tgtEl>
                                          <p:spTgt spid="151"/>
                                        </p:tgtEl>
                                      </p:cBhvr>
                                    </p:animEffect>
                                  </p:childTnLst>
                                </p:cTn>
                              </p:par>
                              <p:par>
                                <p:cTn id="150" presetID="53" presetClass="entr" presetSubtype="16" fill="hold" nodeType="withEffect">
                                  <p:stCondLst>
                                    <p:cond delay="0"/>
                                  </p:stCondLst>
                                  <p:childTnLst>
                                    <p:set>
                                      <p:cBhvr>
                                        <p:cTn id="151" dur="1" fill="hold">
                                          <p:stCondLst>
                                            <p:cond delay="0"/>
                                          </p:stCondLst>
                                        </p:cTn>
                                        <p:tgtEl>
                                          <p:spTgt spid="152"/>
                                        </p:tgtEl>
                                        <p:attrNameLst>
                                          <p:attrName>style.visibility</p:attrName>
                                        </p:attrNameLst>
                                      </p:cBhvr>
                                      <p:to>
                                        <p:strVal val="visible"/>
                                      </p:to>
                                    </p:set>
                                    <p:anim calcmode="lin" valueType="num">
                                      <p:cBhvr>
                                        <p:cTn id="152" dur="2000" fill="hold"/>
                                        <p:tgtEl>
                                          <p:spTgt spid="152"/>
                                        </p:tgtEl>
                                        <p:attrNameLst>
                                          <p:attrName>ppt_w</p:attrName>
                                        </p:attrNameLst>
                                      </p:cBhvr>
                                      <p:tavLst>
                                        <p:tav tm="0">
                                          <p:val>
                                            <p:fltVal val="0"/>
                                          </p:val>
                                        </p:tav>
                                        <p:tav tm="100000">
                                          <p:val>
                                            <p:strVal val="#ppt_w"/>
                                          </p:val>
                                        </p:tav>
                                      </p:tavLst>
                                    </p:anim>
                                    <p:anim calcmode="lin" valueType="num">
                                      <p:cBhvr>
                                        <p:cTn id="153" dur="2000" fill="hold"/>
                                        <p:tgtEl>
                                          <p:spTgt spid="152"/>
                                        </p:tgtEl>
                                        <p:attrNameLst>
                                          <p:attrName>ppt_h</p:attrName>
                                        </p:attrNameLst>
                                      </p:cBhvr>
                                      <p:tavLst>
                                        <p:tav tm="0">
                                          <p:val>
                                            <p:fltVal val="0"/>
                                          </p:val>
                                        </p:tav>
                                        <p:tav tm="100000">
                                          <p:val>
                                            <p:strVal val="#ppt_h"/>
                                          </p:val>
                                        </p:tav>
                                      </p:tavLst>
                                    </p:anim>
                                    <p:animEffect transition="in" filter="fade">
                                      <p:cBhvr>
                                        <p:cTn id="154" dur="2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2D6"/>
        </a:solidFill>
        <a:effectLst/>
      </p:bgPr>
    </p:bg>
    <p:spTree>
      <p:nvGrpSpPr>
        <p:cNvPr id="1" name=""/>
        <p:cNvGrpSpPr/>
        <p:nvPr/>
      </p:nvGrpSpPr>
      <p:grpSpPr>
        <a:xfrm>
          <a:off x="0" y="0"/>
          <a:ext cx="0" cy="0"/>
          <a:chOff x="0" y="0"/>
          <a:chExt cx="0" cy="0"/>
        </a:xfrm>
      </p:grpSpPr>
      <p:pic>
        <p:nvPicPr>
          <p:cNvPr id="3" name="Graphic 2" descr="Head with gears">
            <a:extLst>
              <a:ext uri="{FF2B5EF4-FFF2-40B4-BE49-F238E27FC236}">
                <a16:creationId xmlns:a16="http://schemas.microsoft.com/office/drawing/2014/main" id="{F92F46CC-79F3-4796-8D19-AC761B266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100" y="1337685"/>
            <a:ext cx="2307431" cy="2307431"/>
          </a:xfrm>
          <a:prstGeom prst="rect">
            <a:avLst/>
          </a:prstGeom>
        </p:spPr>
      </p:pic>
      <p:pic>
        <p:nvPicPr>
          <p:cNvPr id="5" name="Graphic 4" descr="Hero Male">
            <a:extLst>
              <a:ext uri="{FF2B5EF4-FFF2-40B4-BE49-F238E27FC236}">
                <a16:creationId xmlns:a16="http://schemas.microsoft.com/office/drawing/2014/main" id="{3BD78BD7-389F-40C1-A7E9-484E180C01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8188" y="899547"/>
            <a:ext cx="2077574" cy="2077574"/>
          </a:xfrm>
          <a:prstGeom prst="rect">
            <a:avLst/>
          </a:prstGeom>
        </p:spPr>
      </p:pic>
      <p:pic>
        <p:nvPicPr>
          <p:cNvPr id="9" name="Graphic 8" descr="Hero Female">
            <a:extLst>
              <a:ext uri="{FF2B5EF4-FFF2-40B4-BE49-F238E27FC236}">
                <a16:creationId xmlns:a16="http://schemas.microsoft.com/office/drawing/2014/main" id="{75612ABD-82F6-49C2-86B3-92D2735421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7681912" y="828110"/>
            <a:ext cx="2077574" cy="2077574"/>
          </a:xfrm>
          <a:prstGeom prst="rect">
            <a:avLst/>
          </a:prstGeom>
        </p:spPr>
      </p:pic>
      <p:pic>
        <p:nvPicPr>
          <p:cNvPr id="12" name="Graphic 11" descr="Group brainstorm">
            <a:extLst>
              <a:ext uri="{FF2B5EF4-FFF2-40B4-BE49-F238E27FC236}">
                <a16:creationId xmlns:a16="http://schemas.microsoft.com/office/drawing/2014/main" id="{46FA64E8-7AC8-4D69-9346-BFCAC3EDE9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32514" y="3645116"/>
            <a:ext cx="2655132" cy="2655132"/>
          </a:xfrm>
          <a:prstGeom prst="rect">
            <a:avLst/>
          </a:prstGeom>
        </p:spPr>
      </p:pic>
      <p:pic>
        <p:nvPicPr>
          <p:cNvPr id="14" name="Graphic 13" descr="Tools">
            <a:extLst>
              <a:ext uri="{FF2B5EF4-FFF2-40B4-BE49-F238E27FC236}">
                <a16:creationId xmlns:a16="http://schemas.microsoft.com/office/drawing/2014/main" id="{E8DF82A1-9CE6-40AA-9CEB-E484C79A85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1592" y="3645116"/>
            <a:ext cx="1854994" cy="1854994"/>
          </a:xfrm>
          <a:prstGeom prst="rect">
            <a:avLst/>
          </a:prstGeom>
        </p:spPr>
      </p:pic>
      <p:pic>
        <p:nvPicPr>
          <p:cNvPr id="16" name="Graphic 15" descr="Blueprint">
            <a:extLst>
              <a:ext uri="{FF2B5EF4-FFF2-40B4-BE49-F238E27FC236}">
                <a16:creationId xmlns:a16="http://schemas.microsoft.com/office/drawing/2014/main" id="{B39778F1-D8CF-4600-8A02-3BA82A2228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16586" y="4411589"/>
            <a:ext cx="2005591" cy="2005591"/>
          </a:xfrm>
          <a:prstGeom prst="rect">
            <a:avLst/>
          </a:prstGeom>
        </p:spPr>
      </p:pic>
    </p:spTree>
    <p:extLst>
      <p:ext uri="{BB962C8B-B14F-4D97-AF65-F5344CB8AC3E}">
        <p14:creationId xmlns:p14="http://schemas.microsoft.com/office/powerpoint/2010/main" val="23900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3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F2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488FD3-6588-4DEC-BAB3-A563A3896083}"/>
              </a:ext>
            </a:extLst>
          </p:cNvPr>
          <p:cNvSpPr txBox="1"/>
          <p:nvPr/>
        </p:nvSpPr>
        <p:spPr>
          <a:xfrm>
            <a:off x="4275068" y="2890391"/>
            <a:ext cx="3641863" cy="1077218"/>
          </a:xfrm>
          <a:prstGeom prst="rect">
            <a:avLst/>
          </a:prstGeom>
          <a:noFill/>
        </p:spPr>
        <p:txBody>
          <a:bodyPr wrap="square" rtlCol="0">
            <a:spAutoFit/>
          </a:bodyPr>
          <a:lstStyle/>
          <a:p>
            <a:pPr algn="ctr"/>
            <a:r>
              <a:rPr lang="en-GB" sz="3200" b="1" dirty="0">
                <a:solidFill>
                  <a:srgbClr val="89AF37"/>
                </a:solidFill>
                <a:latin typeface="Barmeno Regular" panose="020B0800000000000000" pitchFamily="34" charset="0"/>
              </a:rPr>
              <a:t>WHAT I LEARNED FROM THE COURSE</a:t>
            </a:r>
            <a:endParaRPr lang="en-GB" sz="3200" b="1" i="1" u="sng" dirty="0">
              <a:solidFill>
                <a:srgbClr val="89AF37"/>
              </a:solidFill>
              <a:highlight>
                <a:srgbClr val="FFFF00"/>
              </a:highlight>
              <a:latin typeface="Barmeno Regular" panose="020B0800000000000000" pitchFamily="34" charset="0"/>
            </a:endParaRPr>
          </a:p>
        </p:txBody>
      </p:sp>
      <p:sp>
        <p:nvSpPr>
          <p:cNvPr id="6" name="TextBox 5">
            <a:extLst>
              <a:ext uri="{FF2B5EF4-FFF2-40B4-BE49-F238E27FC236}">
                <a16:creationId xmlns:a16="http://schemas.microsoft.com/office/drawing/2014/main" id="{96E324AB-B82D-496F-A3FA-03391C160CC5}"/>
              </a:ext>
            </a:extLst>
          </p:cNvPr>
          <p:cNvSpPr txBox="1"/>
          <p:nvPr/>
        </p:nvSpPr>
        <p:spPr>
          <a:xfrm>
            <a:off x="413244" y="253734"/>
            <a:ext cx="4444146" cy="2389406"/>
          </a:xfrm>
          <a:prstGeom prst="cloud">
            <a:avLst/>
          </a:prstGeom>
          <a:solidFill>
            <a:schemeClr val="accent6">
              <a:lumMod val="40000"/>
              <a:lumOff val="60000"/>
            </a:schemeClr>
          </a:solidFill>
          <a:ln w="19050">
            <a:solidFill>
              <a:srgbClr val="89AF37"/>
            </a:solidFill>
          </a:ln>
        </p:spPr>
        <p:txBody>
          <a:bodyPr wrap="square" rtlCol="0">
            <a:spAutoFit/>
          </a:bodyPr>
          <a:lstStyle/>
          <a:p>
            <a:pPr algn="ctr"/>
            <a:r>
              <a:rPr lang="en-GB" sz="3200" dirty="0">
                <a:latin typeface="Barmeno Regular" panose="020B0800000000000000" pitchFamily="34" charset="0"/>
              </a:rPr>
              <a:t>CLEAR message, goal and strategy</a:t>
            </a:r>
          </a:p>
        </p:txBody>
      </p:sp>
      <p:sp>
        <p:nvSpPr>
          <p:cNvPr id="7" name="TextBox 6">
            <a:extLst>
              <a:ext uri="{FF2B5EF4-FFF2-40B4-BE49-F238E27FC236}">
                <a16:creationId xmlns:a16="http://schemas.microsoft.com/office/drawing/2014/main" id="{4B336DA3-E34F-461A-8F6E-F73B03EDEFAC}"/>
              </a:ext>
            </a:extLst>
          </p:cNvPr>
          <p:cNvSpPr txBox="1"/>
          <p:nvPr/>
        </p:nvSpPr>
        <p:spPr>
          <a:xfrm flipH="1">
            <a:off x="6641840" y="572112"/>
            <a:ext cx="3741870" cy="1639788"/>
          </a:xfrm>
          <a:prstGeom prst="cloud">
            <a:avLst/>
          </a:prstGeom>
          <a:solidFill>
            <a:schemeClr val="accent6">
              <a:lumMod val="40000"/>
              <a:lumOff val="60000"/>
            </a:schemeClr>
          </a:solidFill>
          <a:ln w="19050">
            <a:solidFill>
              <a:srgbClr val="89AF37"/>
            </a:solidFill>
          </a:ln>
        </p:spPr>
        <p:txBody>
          <a:bodyPr wrap="square" rtlCol="0">
            <a:spAutoFit/>
          </a:bodyPr>
          <a:lstStyle/>
          <a:p>
            <a:pPr algn="ctr"/>
            <a:r>
              <a:rPr lang="en-GB" sz="3200" dirty="0">
                <a:latin typeface="Barmeno Regular" panose="020B0800000000000000" pitchFamily="34" charset="0"/>
              </a:rPr>
              <a:t>FRAME for more impact</a:t>
            </a:r>
          </a:p>
        </p:txBody>
      </p:sp>
      <p:sp>
        <p:nvSpPr>
          <p:cNvPr id="10" name="TextBox 9">
            <a:extLst>
              <a:ext uri="{FF2B5EF4-FFF2-40B4-BE49-F238E27FC236}">
                <a16:creationId xmlns:a16="http://schemas.microsoft.com/office/drawing/2014/main" id="{317470CF-C844-45EA-88F1-6E96A5C73B41}"/>
              </a:ext>
            </a:extLst>
          </p:cNvPr>
          <p:cNvSpPr txBox="1"/>
          <p:nvPr/>
        </p:nvSpPr>
        <p:spPr>
          <a:xfrm>
            <a:off x="8512775" y="2643140"/>
            <a:ext cx="3457581" cy="2389406"/>
          </a:xfrm>
          <a:prstGeom prst="cloud">
            <a:avLst/>
          </a:prstGeom>
          <a:solidFill>
            <a:schemeClr val="accent6">
              <a:lumMod val="40000"/>
              <a:lumOff val="60000"/>
            </a:schemeClr>
          </a:solidFill>
          <a:ln w="19050">
            <a:solidFill>
              <a:srgbClr val="89AF37"/>
            </a:solidFill>
          </a:ln>
        </p:spPr>
        <p:txBody>
          <a:bodyPr wrap="square" rtlCol="0">
            <a:spAutoFit/>
          </a:bodyPr>
          <a:lstStyle/>
          <a:p>
            <a:pPr algn="ctr"/>
            <a:r>
              <a:rPr lang="en-GB" sz="3200" dirty="0">
                <a:latin typeface="Barmeno Regular" panose="020B0800000000000000" pitchFamily="34" charset="0"/>
              </a:rPr>
              <a:t>Truly KNOW your audience</a:t>
            </a:r>
          </a:p>
        </p:txBody>
      </p:sp>
      <p:sp>
        <p:nvSpPr>
          <p:cNvPr id="11" name="TextBox 10">
            <a:extLst>
              <a:ext uri="{FF2B5EF4-FFF2-40B4-BE49-F238E27FC236}">
                <a16:creationId xmlns:a16="http://schemas.microsoft.com/office/drawing/2014/main" id="{2A6A5949-4009-43BC-9CAD-D60EBA8810CA}"/>
              </a:ext>
            </a:extLst>
          </p:cNvPr>
          <p:cNvSpPr txBox="1"/>
          <p:nvPr/>
        </p:nvSpPr>
        <p:spPr>
          <a:xfrm flipH="1">
            <a:off x="413244" y="3544132"/>
            <a:ext cx="3899023" cy="2389406"/>
          </a:xfrm>
          <a:prstGeom prst="cloud">
            <a:avLst/>
          </a:prstGeom>
          <a:solidFill>
            <a:schemeClr val="accent6">
              <a:lumMod val="40000"/>
              <a:lumOff val="60000"/>
            </a:schemeClr>
          </a:solidFill>
          <a:ln w="19050">
            <a:solidFill>
              <a:srgbClr val="89AF37"/>
            </a:solidFill>
          </a:ln>
        </p:spPr>
        <p:txBody>
          <a:bodyPr wrap="square" rtlCol="0">
            <a:spAutoFit/>
          </a:bodyPr>
          <a:lstStyle/>
          <a:p>
            <a:pPr algn="ctr"/>
            <a:r>
              <a:rPr lang="en-GB" sz="3200" dirty="0">
                <a:latin typeface="Barmeno Regular" panose="020B0800000000000000" pitchFamily="34" charset="0"/>
              </a:rPr>
              <a:t>INSPIRE others and BE INSPIRED!</a:t>
            </a:r>
          </a:p>
        </p:txBody>
      </p:sp>
      <p:sp>
        <p:nvSpPr>
          <p:cNvPr id="18" name="TextBox 17">
            <a:extLst>
              <a:ext uri="{FF2B5EF4-FFF2-40B4-BE49-F238E27FC236}">
                <a16:creationId xmlns:a16="http://schemas.microsoft.com/office/drawing/2014/main" id="{967E0603-F924-462A-A5FA-0ACD7BD5A3B6}"/>
              </a:ext>
            </a:extLst>
          </p:cNvPr>
          <p:cNvSpPr txBox="1"/>
          <p:nvPr/>
        </p:nvSpPr>
        <p:spPr>
          <a:xfrm flipH="1">
            <a:off x="5276284" y="4646100"/>
            <a:ext cx="3060651" cy="1639788"/>
          </a:xfrm>
          <a:prstGeom prst="cloud">
            <a:avLst/>
          </a:prstGeom>
          <a:solidFill>
            <a:schemeClr val="accent6">
              <a:lumMod val="40000"/>
              <a:lumOff val="60000"/>
            </a:schemeClr>
          </a:solidFill>
          <a:ln w="19050">
            <a:solidFill>
              <a:srgbClr val="89AF37"/>
            </a:solidFill>
          </a:ln>
        </p:spPr>
        <p:txBody>
          <a:bodyPr wrap="square" rtlCol="0">
            <a:spAutoFit/>
          </a:bodyPr>
          <a:lstStyle/>
          <a:p>
            <a:pPr algn="ctr"/>
            <a:r>
              <a:rPr lang="en-GB" sz="3200" dirty="0">
                <a:latin typeface="Barmeno Regular" panose="020B0800000000000000" pitchFamily="34" charset="0"/>
              </a:rPr>
              <a:t>BLENDED Learning</a:t>
            </a:r>
          </a:p>
        </p:txBody>
      </p:sp>
    </p:spTree>
    <p:extLst>
      <p:ext uri="{BB962C8B-B14F-4D97-AF65-F5344CB8AC3E}">
        <p14:creationId xmlns:p14="http://schemas.microsoft.com/office/powerpoint/2010/main" val="12750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F2D6"/>
        </a:solidFill>
        <a:effectLst/>
      </p:bgPr>
    </p:bg>
    <p:spTree>
      <p:nvGrpSpPr>
        <p:cNvPr id="1" name=""/>
        <p:cNvGrpSpPr/>
        <p:nvPr/>
      </p:nvGrpSpPr>
      <p:grpSpPr>
        <a:xfrm>
          <a:off x="0" y="0"/>
          <a:ext cx="0" cy="0"/>
          <a:chOff x="0" y="0"/>
          <a:chExt cx="0" cy="0"/>
        </a:xfrm>
      </p:grpSpPr>
      <p:sp>
        <p:nvSpPr>
          <p:cNvPr id="8" name="TextBox 5">
            <a:extLst>
              <a:ext uri="{FF2B5EF4-FFF2-40B4-BE49-F238E27FC236}">
                <a16:creationId xmlns:a16="http://schemas.microsoft.com/office/drawing/2014/main" id="{6A277045-0983-47DD-AD5D-D3EB3BA57DDD}"/>
              </a:ext>
            </a:extLst>
          </p:cNvPr>
          <p:cNvSpPr txBox="1"/>
          <p:nvPr/>
        </p:nvSpPr>
        <p:spPr>
          <a:xfrm>
            <a:off x="1307886" y="1445908"/>
            <a:ext cx="6128759" cy="50629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GB" sz="2000" b="1" dirty="0">
                <a:solidFill>
                  <a:srgbClr val="89AF37"/>
                </a:solidFill>
                <a:latin typeface="Barmeno Regular" panose="020B0800000000000000" pitchFamily="34" charset="0"/>
                <a:cs typeface="Calibri" panose="020F0502020204030204" pitchFamily="34" charset="0"/>
              </a:rPr>
              <a:t>Individual development supports organisational change</a:t>
            </a:r>
            <a:endParaRPr lang="en-GB" b="1" dirty="0">
              <a:solidFill>
                <a:srgbClr val="89AF37"/>
              </a:solidFill>
              <a:latin typeface="Barmeno Regular" panose="020B0800000000000000" pitchFamily="34" charset="0"/>
            </a:endParaRPr>
          </a:p>
        </p:txBody>
      </p:sp>
      <p:graphicFrame>
        <p:nvGraphicFramePr>
          <p:cNvPr id="9" name="Diagram 8">
            <a:extLst>
              <a:ext uri="{FF2B5EF4-FFF2-40B4-BE49-F238E27FC236}">
                <a16:creationId xmlns:a16="http://schemas.microsoft.com/office/drawing/2014/main" id="{736730D0-992B-40E3-8078-3DF519DE56D3}"/>
              </a:ext>
            </a:extLst>
          </p:cNvPr>
          <p:cNvGraphicFramePr/>
          <p:nvPr/>
        </p:nvGraphicFramePr>
        <p:xfrm>
          <a:off x="1702057" y="2109812"/>
          <a:ext cx="4924402" cy="3602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Introduction to Lumina Select">
            <a:extLst>
              <a:ext uri="{FF2B5EF4-FFF2-40B4-BE49-F238E27FC236}">
                <a16:creationId xmlns:a16="http://schemas.microsoft.com/office/drawing/2014/main" id="{0D563235-DFC2-47E5-AEF7-7B2AB7C05E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00819" y="125011"/>
            <a:ext cx="2711938" cy="14460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8">
            <a:extLst>
              <a:ext uri="{FF2B5EF4-FFF2-40B4-BE49-F238E27FC236}">
                <a16:creationId xmlns:a16="http://schemas.microsoft.com/office/drawing/2014/main" id="{2909D370-165B-4583-9D19-576695D16A63}"/>
              </a:ext>
            </a:extLst>
          </p:cNvPr>
          <p:cNvSpPr txBox="1"/>
          <p:nvPr/>
        </p:nvSpPr>
        <p:spPr>
          <a:xfrm>
            <a:off x="7734048" y="2857242"/>
            <a:ext cx="4278709" cy="170880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50000"/>
              </a:lnSpc>
              <a:buFont typeface="Wingdings" panose="05000000000000000000" pitchFamily="2" charset="2"/>
              <a:buChar char="Ø"/>
            </a:pPr>
            <a:r>
              <a:rPr lang="en-GB" b="1" dirty="0">
                <a:solidFill>
                  <a:srgbClr val="89AF37"/>
                </a:solidFill>
                <a:latin typeface="Barmeno Regular" panose="020B0800000000000000" pitchFamily="34" charset="0"/>
                <a:cs typeface="Calibri" panose="020F0502020204030204" pitchFamily="34" charset="0"/>
              </a:rPr>
              <a:t>Psychometric profiling</a:t>
            </a:r>
          </a:p>
          <a:p>
            <a:pPr marL="742950" lvl="1" indent="-285750" algn="just">
              <a:lnSpc>
                <a:spcPct val="150000"/>
              </a:lnSpc>
              <a:buFont typeface="Wingdings" panose="05000000000000000000" pitchFamily="2" charset="2"/>
              <a:buChar char="ü"/>
            </a:pPr>
            <a:r>
              <a:rPr lang="en-GB" b="1" dirty="0">
                <a:solidFill>
                  <a:srgbClr val="89AF37"/>
                </a:solidFill>
                <a:latin typeface="Barmeno Regular" panose="020B0800000000000000" pitchFamily="34" charset="0"/>
                <a:cs typeface="Calibri" panose="020F0502020204030204" pitchFamily="34" charset="0"/>
              </a:rPr>
              <a:t>Inclusive, non-judgemental</a:t>
            </a:r>
          </a:p>
          <a:p>
            <a:pPr marL="742950" lvl="1" indent="-285750" algn="just">
              <a:lnSpc>
                <a:spcPct val="150000"/>
              </a:lnSpc>
              <a:buFont typeface="Wingdings" panose="05000000000000000000" pitchFamily="2" charset="2"/>
              <a:buChar char="ü"/>
            </a:pPr>
            <a:r>
              <a:rPr lang="en-GB" b="1" dirty="0">
                <a:solidFill>
                  <a:srgbClr val="89AF37"/>
                </a:solidFill>
                <a:latin typeface="Barmeno Regular" panose="020B0800000000000000" pitchFamily="34" charset="0"/>
                <a:cs typeface="Calibri" panose="020F0502020204030204" pitchFamily="34" charset="0"/>
              </a:rPr>
              <a:t>Research-based</a:t>
            </a:r>
          </a:p>
          <a:p>
            <a:pPr marL="742950" lvl="1" indent="-285750" algn="just">
              <a:lnSpc>
                <a:spcPct val="150000"/>
              </a:lnSpc>
              <a:buFont typeface="Wingdings" panose="05000000000000000000" pitchFamily="2" charset="2"/>
              <a:buChar char="ü"/>
            </a:pPr>
            <a:r>
              <a:rPr lang="en-GB" b="1" dirty="0">
                <a:solidFill>
                  <a:srgbClr val="89AF37"/>
                </a:solidFill>
                <a:latin typeface="Barmeno Regular" panose="020B0800000000000000" pitchFamily="34" charset="0"/>
                <a:cs typeface="Calibri" panose="020F0502020204030204" pitchFamily="34" charset="0"/>
              </a:rPr>
              <a:t>Visual, provides common language</a:t>
            </a:r>
          </a:p>
        </p:txBody>
      </p:sp>
      <p:sp>
        <p:nvSpPr>
          <p:cNvPr id="3" name="TextBox 2">
            <a:extLst>
              <a:ext uri="{FF2B5EF4-FFF2-40B4-BE49-F238E27FC236}">
                <a16:creationId xmlns:a16="http://schemas.microsoft.com/office/drawing/2014/main" id="{01841758-B29C-447C-BA35-014BCE6CEC78}"/>
              </a:ext>
            </a:extLst>
          </p:cNvPr>
          <p:cNvSpPr txBox="1"/>
          <p:nvPr/>
        </p:nvSpPr>
        <p:spPr>
          <a:xfrm>
            <a:off x="4275068" y="125011"/>
            <a:ext cx="3641863" cy="584775"/>
          </a:xfrm>
          <a:prstGeom prst="rect">
            <a:avLst/>
          </a:prstGeom>
          <a:noFill/>
        </p:spPr>
        <p:txBody>
          <a:bodyPr wrap="square" rtlCol="0">
            <a:spAutoFit/>
          </a:bodyPr>
          <a:lstStyle/>
          <a:p>
            <a:pPr algn="ctr"/>
            <a:r>
              <a:rPr lang="en-GB" sz="3200" b="1" dirty="0">
                <a:solidFill>
                  <a:srgbClr val="89AF37"/>
                </a:solidFill>
                <a:latin typeface="Barmeno Regular" panose="020B0800000000000000" pitchFamily="34" charset="0"/>
              </a:rPr>
              <a:t>Lumina Spark</a:t>
            </a:r>
            <a:endParaRPr lang="en-GB" sz="3200" b="1" i="1" u="sng" dirty="0">
              <a:solidFill>
                <a:srgbClr val="89AF37"/>
              </a:solidFill>
              <a:highlight>
                <a:srgbClr val="FFFF00"/>
              </a:highlight>
              <a:latin typeface="Barmeno Regular" panose="020B0800000000000000" pitchFamily="34" charset="0"/>
            </a:endParaRPr>
          </a:p>
        </p:txBody>
      </p:sp>
    </p:spTree>
    <p:extLst>
      <p:ext uri="{BB962C8B-B14F-4D97-AF65-F5344CB8AC3E}">
        <p14:creationId xmlns:p14="http://schemas.microsoft.com/office/powerpoint/2010/main" val="12887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3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48977D5-B09D-452D-B6F8-65C7F6369BA2}"/>
              </a:ext>
            </a:extLst>
          </p:cNvPr>
          <p:cNvSpPr txBox="1"/>
          <p:nvPr/>
        </p:nvSpPr>
        <p:spPr>
          <a:xfrm>
            <a:off x="1516518" y="4114710"/>
            <a:ext cx="9158961" cy="646331"/>
          </a:xfrm>
          <a:prstGeom prst="rect">
            <a:avLst/>
          </a:prstGeom>
          <a:noFill/>
        </p:spPr>
        <p:txBody>
          <a:bodyPr wrap="square" rtlCol="0">
            <a:spAutoFit/>
          </a:bodyPr>
          <a:lstStyle/>
          <a:p>
            <a:pPr algn="ctr"/>
            <a:r>
              <a:rPr lang="en-GB" sz="3600" dirty="0">
                <a:latin typeface="Barmeno Regular" panose="020B0800000000000000" pitchFamily="34" charset="0"/>
              </a:rPr>
              <a:t>Thank you! </a:t>
            </a:r>
          </a:p>
        </p:txBody>
      </p:sp>
      <p:sp>
        <p:nvSpPr>
          <p:cNvPr id="10" name="TextBox 9">
            <a:extLst>
              <a:ext uri="{FF2B5EF4-FFF2-40B4-BE49-F238E27FC236}">
                <a16:creationId xmlns:a16="http://schemas.microsoft.com/office/drawing/2014/main" id="{9C1F1705-FCC0-472A-88A6-6EDB73BB9F08}"/>
              </a:ext>
            </a:extLst>
          </p:cNvPr>
          <p:cNvSpPr txBox="1"/>
          <p:nvPr/>
        </p:nvSpPr>
        <p:spPr>
          <a:xfrm>
            <a:off x="8899773" y="6446804"/>
            <a:ext cx="3394622" cy="369332"/>
          </a:xfrm>
          <a:prstGeom prst="rect">
            <a:avLst/>
          </a:prstGeom>
          <a:noFill/>
        </p:spPr>
        <p:txBody>
          <a:bodyPr wrap="square" rtlCol="0">
            <a:spAutoFit/>
          </a:bodyPr>
          <a:lstStyle/>
          <a:p>
            <a:pPr algn="ctr"/>
            <a:r>
              <a:rPr lang="en-GB" dirty="0">
                <a:latin typeface="Barmeno Regular" panose="020B0800000000000000" pitchFamily="34" charset="0"/>
              </a:rPr>
              <a:t>Marie Micol, for the NAAONB</a:t>
            </a:r>
          </a:p>
        </p:txBody>
      </p:sp>
      <p:pic>
        <p:nvPicPr>
          <p:cNvPr id="1026" name="Picture 2">
            <a:extLst>
              <a:ext uri="{FF2B5EF4-FFF2-40B4-BE49-F238E27FC236}">
                <a16:creationId xmlns:a16="http://schemas.microsoft.com/office/drawing/2014/main" id="{97D58050-27AE-4CDD-915D-89F373576D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00" b="29500"/>
          <a:stretch/>
        </p:blipFill>
        <p:spPr bwMode="auto">
          <a:xfrm>
            <a:off x="3333749" y="1428750"/>
            <a:ext cx="5524500" cy="186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535</Words>
  <Application>Microsoft Office PowerPoint</Application>
  <PresentationFormat>Widescreen</PresentationFormat>
  <Paragraphs>57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vt:lpstr>
      <vt:lpstr>Barmeno Regular</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Micol</dc:creator>
  <cp:lastModifiedBy>Marie Micol</cp:lastModifiedBy>
  <cp:revision>14</cp:revision>
  <dcterms:created xsi:type="dcterms:W3CDTF">2020-09-08T08:55:07Z</dcterms:created>
  <dcterms:modified xsi:type="dcterms:W3CDTF">2020-09-08T13:09:50Z</dcterms:modified>
</cp:coreProperties>
</file>