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8" r:id="rId5"/>
    <p:sldId id="410" r:id="rId6"/>
    <p:sldId id="554" r:id="rId7"/>
    <p:sldId id="553" r:id="rId8"/>
    <p:sldId id="552" r:id="rId9"/>
    <p:sldId id="555" r:id="rId10"/>
    <p:sldId id="556" r:id="rId11"/>
  </p:sldIdLst>
  <p:sldSz cx="9144000" cy="6858000" type="screen4x3"/>
  <p:notesSz cx="6735763" cy="9866313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9" userDrawn="1">
          <p15:clr>
            <a:srgbClr val="A4A3A4"/>
          </p15:clr>
        </p15:guide>
        <p15:guide id="2" pos="2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7C39"/>
    <a:srgbClr val="DF002B"/>
    <a:srgbClr val="47706C"/>
    <a:srgbClr val="C1B134"/>
    <a:srgbClr val="FFFA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6" autoAdjust="0"/>
    <p:restoredTop sz="94662" autoAdjust="0"/>
  </p:normalViewPr>
  <p:slideViewPr>
    <p:cSldViewPr snapToGrid="0" snapToObjects="1">
      <p:cViewPr varScale="1">
        <p:scale>
          <a:sx n="84" d="100"/>
          <a:sy n="84" d="100"/>
        </p:scale>
        <p:origin x="1541" y="77"/>
      </p:cViewPr>
      <p:guideLst>
        <p:guide orient="horz" pos="1729"/>
        <p:guide pos="2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5" d="100"/>
          <a:sy n="65" d="100"/>
        </p:scale>
        <p:origin x="308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a Zitz" userId="60c8cf7e-890d-4f81-9217-262b9f869852" providerId="ADAL" clId="{A15CF0E9-C68B-4050-A93D-7021C76E1445}"/>
    <pc:docChg chg="undo custSel addSld modSld">
      <pc:chgData name="Nina Zitz" userId="60c8cf7e-890d-4f81-9217-262b9f869852" providerId="ADAL" clId="{A15CF0E9-C68B-4050-A93D-7021C76E1445}" dt="2020-10-20T11:35:24.011" v="495" actId="20577"/>
      <pc:docMkLst>
        <pc:docMk/>
      </pc:docMkLst>
      <pc:sldChg chg="modSp mod">
        <pc:chgData name="Nina Zitz" userId="60c8cf7e-890d-4f81-9217-262b9f869852" providerId="ADAL" clId="{A15CF0E9-C68B-4050-A93D-7021C76E1445}" dt="2020-10-20T10:07:45.048" v="49" actId="20577"/>
        <pc:sldMkLst>
          <pc:docMk/>
          <pc:sldMk cId="642390283" sldId="258"/>
        </pc:sldMkLst>
        <pc:spChg chg="mod">
          <ac:chgData name="Nina Zitz" userId="60c8cf7e-890d-4f81-9217-262b9f869852" providerId="ADAL" clId="{A15CF0E9-C68B-4050-A93D-7021C76E1445}" dt="2020-10-20T10:07:45.048" v="49" actId="20577"/>
          <ac:spMkLst>
            <pc:docMk/>
            <pc:sldMk cId="642390283" sldId="258"/>
            <ac:spMk id="9" creationId="{00000000-0000-0000-0000-000000000000}"/>
          </ac:spMkLst>
        </pc:spChg>
        <pc:spChg chg="mod">
          <ac:chgData name="Nina Zitz" userId="60c8cf7e-890d-4f81-9217-262b9f869852" providerId="ADAL" clId="{A15CF0E9-C68B-4050-A93D-7021C76E1445}" dt="2020-10-20T10:06:46.419" v="19" actId="20577"/>
          <ac:spMkLst>
            <pc:docMk/>
            <pc:sldMk cId="642390283" sldId="258"/>
            <ac:spMk id="18" creationId="{00000000-0000-0000-0000-000000000000}"/>
          </ac:spMkLst>
        </pc:spChg>
        <pc:picChg chg="mod">
          <ac:chgData name="Nina Zitz" userId="60c8cf7e-890d-4f81-9217-262b9f869852" providerId="ADAL" clId="{A15CF0E9-C68B-4050-A93D-7021C76E1445}" dt="2020-10-20T10:07:03.498" v="41" actId="1037"/>
          <ac:picMkLst>
            <pc:docMk/>
            <pc:sldMk cId="642390283" sldId="258"/>
            <ac:picMk id="12" creationId="{00000000-0000-0000-0000-000000000000}"/>
          </ac:picMkLst>
        </pc:picChg>
      </pc:sldChg>
      <pc:sldChg chg="modSp mod">
        <pc:chgData name="Nina Zitz" userId="60c8cf7e-890d-4f81-9217-262b9f869852" providerId="ADAL" clId="{A15CF0E9-C68B-4050-A93D-7021C76E1445}" dt="2020-10-20T10:17:26.149" v="60" actId="404"/>
        <pc:sldMkLst>
          <pc:docMk/>
          <pc:sldMk cId="3018024528" sldId="410"/>
        </pc:sldMkLst>
        <pc:spChg chg="mod">
          <ac:chgData name="Nina Zitz" userId="60c8cf7e-890d-4f81-9217-262b9f869852" providerId="ADAL" clId="{A15CF0E9-C68B-4050-A93D-7021C76E1445}" dt="2020-10-20T10:17:26.149" v="60" actId="404"/>
          <ac:spMkLst>
            <pc:docMk/>
            <pc:sldMk cId="3018024528" sldId="410"/>
            <ac:spMk id="3" creationId="{00000000-0000-0000-0000-000000000000}"/>
          </ac:spMkLst>
        </pc:spChg>
      </pc:sldChg>
      <pc:sldChg chg="modSp mod">
        <pc:chgData name="Nina Zitz" userId="60c8cf7e-890d-4f81-9217-262b9f869852" providerId="ADAL" clId="{A15CF0E9-C68B-4050-A93D-7021C76E1445}" dt="2020-10-20T11:16:31.819" v="383" actId="255"/>
        <pc:sldMkLst>
          <pc:docMk/>
          <pc:sldMk cId="2509764329" sldId="552"/>
        </pc:sldMkLst>
        <pc:spChg chg="mod">
          <ac:chgData name="Nina Zitz" userId="60c8cf7e-890d-4f81-9217-262b9f869852" providerId="ADAL" clId="{A15CF0E9-C68B-4050-A93D-7021C76E1445}" dt="2020-10-20T11:16:31.819" v="383" actId="255"/>
          <ac:spMkLst>
            <pc:docMk/>
            <pc:sldMk cId="2509764329" sldId="552"/>
            <ac:spMk id="3" creationId="{1B88F6E1-D2B5-4356-900E-ACA8E742E02B}"/>
          </ac:spMkLst>
        </pc:spChg>
      </pc:sldChg>
      <pc:sldChg chg="modSp mod">
        <pc:chgData name="Nina Zitz" userId="60c8cf7e-890d-4f81-9217-262b9f869852" providerId="ADAL" clId="{A15CF0E9-C68B-4050-A93D-7021C76E1445}" dt="2020-10-20T11:16:14.206" v="381" actId="255"/>
        <pc:sldMkLst>
          <pc:docMk/>
          <pc:sldMk cId="3641621322" sldId="553"/>
        </pc:sldMkLst>
        <pc:spChg chg="mod">
          <ac:chgData name="Nina Zitz" userId="60c8cf7e-890d-4f81-9217-262b9f869852" providerId="ADAL" clId="{A15CF0E9-C68B-4050-A93D-7021C76E1445}" dt="2020-10-20T11:16:14.206" v="381" actId="255"/>
          <ac:spMkLst>
            <pc:docMk/>
            <pc:sldMk cId="3641621322" sldId="553"/>
            <ac:spMk id="3" creationId="{6C92DDEC-F4AC-4D3B-8ACD-B13DD3B8329A}"/>
          </ac:spMkLst>
        </pc:spChg>
      </pc:sldChg>
      <pc:sldChg chg="modSp mod">
        <pc:chgData name="Nina Zitz" userId="60c8cf7e-890d-4f81-9217-262b9f869852" providerId="ADAL" clId="{A15CF0E9-C68B-4050-A93D-7021C76E1445}" dt="2020-10-20T11:35:24.011" v="495" actId="20577"/>
        <pc:sldMkLst>
          <pc:docMk/>
          <pc:sldMk cId="1427017769" sldId="554"/>
        </pc:sldMkLst>
        <pc:spChg chg="mod">
          <ac:chgData name="Nina Zitz" userId="60c8cf7e-890d-4f81-9217-262b9f869852" providerId="ADAL" clId="{A15CF0E9-C68B-4050-A93D-7021C76E1445}" dt="2020-10-20T10:54:31.493" v="80" actId="20577"/>
          <ac:spMkLst>
            <pc:docMk/>
            <pc:sldMk cId="1427017769" sldId="554"/>
            <ac:spMk id="2" creationId="{00000000-0000-0000-0000-000000000000}"/>
          </ac:spMkLst>
        </pc:spChg>
        <pc:spChg chg="mod">
          <ac:chgData name="Nina Zitz" userId="60c8cf7e-890d-4f81-9217-262b9f869852" providerId="ADAL" clId="{A15CF0E9-C68B-4050-A93D-7021C76E1445}" dt="2020-10-20T11:35:24.011" v="495" actId="20577"/>
          <ac:spMkLst>
            <pc:docMk/>
            <pc:sldMk cId="1427017769" sldId="554"/>
            <ac:spMk id="3" creationId="{00000000-0000-0000-0000-000000000000}"/>
          </ac:spMkLst>
        </pc:spChg>
      </pc:sldChg>
      <pc:sldChg chg="modSp mod">
        <pc:chgData name="Nina Zitz" userId="60c8cf7e-890d-4f81-9217-262b9f869852" providerId="ADAL" clId="{A15CF0E9-C68B-4050-A93D-7021C76E1445}" dt="2020-10-20T11:18:23.316" v="429" actId="20577"/>
        <pc:sldMkLst>
          <pc:docMk/>
          <pc:sldMk cId="363335520" sldId="555"/>
        </pc:sldMkLst>
        <pc:spChg chg="mod">
          <ac:chgData name="Nina Zitz" userId="60c8cf7e-890d-4f81-9217-262b9f869852" providerId="ADAL" clId="{A15CF0E9-C68B-4050-A93D-7021C76E1445}" dt="2020-10-20T11:18:23.316" v="429" actId="20577"/>
          <ac:spMkLst>
            <pc:docMk/>
            <pc:sldMk cId="363335520" sldId="555"/>
            <ac:spMk id="3" creationId="{1B88F6E1-D2B5-4356-900E-ACA8E742E02B}"/>
          </ac:spMkLst>
        </pc:spChg>
      </pc:sldChg>
      <pc:sldChg chg="addSp delSp modSp new mod modClrScheme chgLayout">
        <pc:chgData name="Nina Zitz" userId="60c8cf7e-890d-4f81-9217-262b9f869852" providerId="ADAL" clId="{A15CF0E9-C68B-4050-A93D-7021C76E1445}" dt="2020-10-20T11:20:08.470" v="477" actId="1076"/>
        <pc:sldMkLst>
          <pc:docMk/>
          <pc:sldMk cId="3952614013" sldId="556"/>
        </pc:sldMkLst>
        <pc:spChg chg="del mod ord">
          <ac:chgData name="Nina Zitz" userId="60c8cf7e-890d-4f81-9217-262b9f869852" providerId="ADAL" clId="{A15CF0E9-C68B-4050-A93D-7021C76E1445}" dt="2020-10-20T11:18:50.645" v="431" actId="700"/>
          <ac:spMkLst>
            <pc:docMk/>
            <pc:sldMk cId="3952614013" sldId="556"/>
            <ac:spMk id="2" creationId="{C411ABC8-678B-4F90-BDBA-490B184E50C1}"/>
          </ac:spMkLst>
        </pc:spChg>
        <pc:spChg chg="del mod ord">
          <ac:chgData name="Nina Zitz" userId="60c8cf7e-890d-4f81-9217-262b9f869852" providerId="ADAL" clId="{A15CF0E9-C68B-4050-A93D-7021C76E1445}" dt="2020-10-20T11:18:50.645" v="431" actId="700"/>
          <ac:spMkLst>
            <pc:docMk/>
            <pc:sldMk cId="3952614013" sldId="556"/>
            <ac:spMk id="3" creationId="{DB803E47-357F-4200-8547-B57B1B3CBAD9}"/>
          </ac:spMkLst>
        </pc:spChg>
        <pc:spChg chg="add del mod ord">
          <ac:chgData name="Nina Zitz" userId="60c8cf7e-890d-4f81-9217-262b9f869852" providerId="ADAL" clId="{A15CF0E9-C68B-4050-A93D-7021C76E1445}" dt="2020-10-20T11:18:54.975" v="432" actId="700"/>
          <ac:spMkLst>
            <pc:docMk/>
            <pc:sldMk cId="3952614013" sldId="556"/>
            <ac:spMk id="4" creationId="{4178207E-56AC-4780-BBBA-800A7263C84E}"/>
          </ac:spMkLst>
        </pc:spChg>
        <pc:spChg chg="add del mod ord">
          <ac:chgData name="Nina Zitz" userId="60c8cf7e-890d-4f81-9217-262b9f869852" providerId="ADAL" clId="{A15CF0E9-C68B-4050-A93D-7021C76E1445}" dt="2020-10-20T11:18:54.975" v="432" actId="700"/>
          <ac:spMkLst>
            <pc:docMk/>
            <pc:sldMk cId="3952614013" sldId="556"/>
            <ac:spMk id="5" creationId="{8C0376BA-5D61-49F6-BBFB-B8918DBFA12B}"/>
          </ac:spMkLst>
        </pc:spChg>
        <pc:spChg chg="add mod ord">
          <ac:chgData name="Nina Zitz" userId="60c8cf7e-890d-4f81-9217-262b9f869852" providerId="ADAL" clId="{A15CF0E9-C68B-4050-A93D-7021C76E1445}" dt="2020-10-20T11:19:52.768" v="475" actId="26606"/>
          <ac:spMkLst>
            <pc:docMk/>
            <pc:sldMk cId="3952614013" sldId="556"/>
            <ac:spMk id="6" creationId="{E170447E-FEB1-4BA9-A926-89E92B2938CA}"/>
          </ac:spMkLst>
        </pc:spChg>
        <pc:spChg chg="add del mod ord">
          <ac:chgData name="Nina Zitz" userId="60c8cf7e-890d-4f81-9217-262b9f869852" providerId="ADAL" clId="{A15CF0E9-C68B-4050-A93D-7021C76E1445}" dt="2020-10-20T11:19:52.768" v="475" actId="26606"/>
          <ac:spMkLst>
            <pc:docMk/>
            <pc:sldMk cId="3952614013" sldId="556"/>
            <ac:spMk id="7" creationId="{0D69DE95-EB4E-466B-B435-AF441F84FCE6}"/>
          </ac:spMkLst>
        </pc:spChg>
        <pc:picChg chg="add mod">
          <ac:chgData name="Nina Zitz" userId="60c8cf7e-890d-4f81-9217-262b9f869852" providerId="ADAL" clId="{A15CF0E9-C68B-4050-A93D-7021C76E1445}" dt="2020-10-20T11:20:08.470" v="477" actId="1076"/>
          <ac:picMkLst>
            <pc:docMk/>
            <pc:sldMk cId="3952614013" sldId="556"/>
            <ac:picMk id="9" creationId="{D357AC24-288B-4003-887F-F5062C7EB8B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18830" cy="495029"/>
          </a:xfrm>
          <a:prstGeom prst="rect">
            <a:avLst/>
          </a:prstGeom>
        </p:spPr>
        <p:txBody>
          <a:bodyPr vert="horz" lIns="90744" tIns="45373" rIns="90744" bIns="45373" rtlCol="0"/>
          <a:lstStyle>
            <a:lvl1pPr algn="l">
              <a:defRPr sz="11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5375" y="0"/>
            <a:ext cx="2918830" cy="495029"/>
          </a:xfrm>
          <a:prstGeom prst="rect">
            <a:avLst/>
          </a:prstGeom>
        </p:spPr>
        <p:txBody>
          <a:bodyPr vert="horz" lIns="90744" tIns="45373" rIns="90744" bIns="45373" rtlCol="0"/>
          <a:lstStyle>
            <a:lvl1pPr algn="r">
              <a:defRPr sz="1100"/>
            </a:lvl1pPr>
          </a:lstStyle>
          <a:p>
            <a:r>
              <a:rPr lang="de-DE"/>
              <a:t>Präsidiumssitzung, 08.07.2020</a:t>
            </a:r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3" y="9371286"/>
            <a:ext cx="2918830" cy="495028"/>
          </a:xfrm>
          <a:prstGeom prst="rect">
            <a:avLst/>
          </a:prstGeom>
        </p:spPr>
        <p:txBody>
          <a:bodyPr vert="horz" lIns="90744" tIns="45373" rIns="90744" bIns="45373" rtlCol="0" anchor="b"/>
          <a:lstStyle>
            <a:lvl1pPr algn="l">
              <a:defRPr sz="11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5375" y="9371286"/>
            <a:ext cx="2918830" cy="495028"/>
          </a:xfrm>
          <a:prstGeom prst="rect">
            <a:avLst/>
          </a:prstGeom>
        </p:spPr>
        <p:txBody>
          <a:bodyPr vert="horz" lIns="90744" tIns="45373" rIns="90744" bIns="45373" rtlCol="0" anchor="b"/>
          <a:lstStyle>
            <a:lvl1pPr algn="r">
              <a:defRPr sz="1100"/>
            </a:lvl1pPr>
          </a:lstStyle>
          <a:p>
            <a:fld id="{4AF65BE6-E60C-4B2A-956D-DBFBA55F848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29336715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9565" cy="493868"/>
          </a:xfrm>
          <a:prstGeom prst="rect">
            <a:avLst/>
          </a:prstGeom>
        </p:spPr>
        <p:txBody>
          <a:bodyPr vert="horz" lIns="90744" tIns="45373" rIns="90744" bIns="45373" rtlCol="0"/>
          <a:lstStyle>
            <a:lvl1pPr algn="l">
              <a:defRPr sz="11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4627" y="0"/>
            <a:ext cx="2919565" cy="493868"/>
          </a:xfrm>
          <a:prstGeom prst="rect">
            <a:avLst/>
          </a:prstGeom>
        </p:spPr>
        <p:txBody>
          <a:bodyPr vert="horz" lIns="90744" tIns="45373" rIns="90744" bIns="45373" rtlCol="0"/>
          <a:lstStyle>
            <a:lvl1pPr algn="r">
              <a:defRPr sz="1100"/>
            </a:lvl1pPr>
          </a:lstStyle>
          <a:p>
            <a:r>
              <a:rPr lang="de-DE"/>
              <a:t>Präsidiumssitzung, 08.07.2020</a:t>
            </a:r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44" tIns="45373" rIns="90744" bIns="45373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264" y="4747761"/>
            <a:ext cx="5389239" cy="3884673"/>
          </a:xfrm>
          <a:prstGeom prst="rect">
            <a:avLst/>
          </a:prstGeom>
        </p:spPr>
        <p:txBody>
          <a:bodyPr vert="horz" lIns="90744" tIns="45373" rIns="90744" bIns="45373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372445"/>
            <a:ext cx="2919565" cy="493868"/>
          </a:xfrm>
          <a:prstGeom prst="rect">
            <a:avLst/>
          </a:prstGeom>
        </p:spPr>
        <p:txBody>
          <a:bodyPr vert="horz" lIns="90744" tIns="45373" rIns="90744" bIns="45373" rtlCol="0" anchor="b"/>
          <a:lstStyle>
            <a:lvl1pPr algn="l">
              <a:defRPr sz="11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4627" y="9372445"/>
            <a:ext cx="2919565" cy="493868"/>
          </a:xfrm>
          <a:prstGeom prst="rect">
            <a:avLst/>
          </a:prstGeom>
        </p:spPr>
        <p:txBody>
          <a:bodyPr vert="horz" lIns="90744" tIns="45373" rIns="90744" bIns="45373" rtlCol="0" anchor="b"/>
          <a:lstStyle>
            <a:lvl1pPr algn="r">
              <a:defRPr sz="1100"/>
            </a:lvl1pPr>
          </a:lstStyle>
          <a:p>
            <a:fld id="{9D5ABC56-DE60-4CE2-AEFD-06EB72FFD457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95072750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de-DE"/>
              <a:t>Präsidiumssitzung, 08.07.2020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73243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de-DE"/>
              <a:t>Präsidiumssitzung, 08.07.2020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50101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de-DE"/>
              <a:t>Präsidiumssitzung, 08.07.2020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48262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de-DE"/>
              <a:t>Präsidiumssitzung, 08.07.2020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8824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de-DE"/>
              <a:t>Präsidiumssitzung, 08.07.2020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19210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de-DE"/>
              <a:t>Präsidiumssitzung, 08.07.2020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08827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65300"/>
            <a:ext cx="7772400" cy="613916"/>
          </a:xfrm>
        </p:spPr>
        <p:txBody>
          <a:bodyPr>
            <a:noAutofit/>
          </a:bodyPr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 sz="3200" b="1" dirty="0">
                <a:solidFill>
                  <a:srgbClr val="6C783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300" b="1" dirty="0">
                <a:solidFill>
                  <a:srgbClr val="797C39"/>
                </a:solidFill>
                <a:latin typeface="Arial"/>
                <a:cs typeface="Arial"/>
              </a:rPr>
              <a:t>Titel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11679-5CC1-0049-9FEB-8485C7CBC150}" type="slidenum">
              <a:rPr lang="de-DE" smtClean="0"/>
              <a:t>‹#›</a:t>
            </a:fld>
            <a:endParaRPr lang="de-DE" dirty="0"/>
          </a:p>
        </p:txBody>
      </p:sp>
      <p:cxnSp>
        <p:nvCxnSpPr>
          <p:cNvPr id="9" name="Gerade Verbindung 18"/>
          <p:cNvCxnSpPr/>
          <p:nvPr userDrawn="1"/>
        </p:nvCxnSpPr>
        <p:spPr>
          <a:xfrm>
            <a:off x="711200" y="2458609"/>
            <a:ext cx="7708900" cy="0"/>
          </a:xfrm>
          <a:prstGeom prst="line">
            <a:avLst/>
          </a:prstGeom>
          <a:ln w="12700" cmpd="sng">
            <a:solidFill>
              <a:srgbClr val="797C3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027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5B575-A516-FA48-8370-4ED76E010DD2}" type="datetimeFigureOut">
              <a:rPr lang="de-DE" smtClean="0"/>
              <a:t>22.10.2020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11679-5CC1-0049-9FEB-8485C7CBC15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411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5B575-A516-FA48-8370-4ED76E010DD2}" type="datetimeFigureOut">
              <a:rPr lang="de-DE" smtClean="0"/>
              <a:t>22.10.2020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11679-5CC1-0049-9FEB-8485C7CBC15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6768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3600" b="1" dirty="0">
                <a:solidFill>
                  <a:srgbClr val="6C783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defRPr lang="de-DE" sz="28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>
              <a:defRPr lang="de-DE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lang="de-DE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341313" lvl="0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C7838"/>
              </a:buClr>
              <a:buSzPct val="75000"/>
              <a:buFont typeface="Wingdings" panose="05000000000000000000" pitchFamily="2" charset="2"/>
              <a:buChar char="p"/>
            </a:pPr>
            <a:r>
              <a:rPr lang="de-DE" dirty="0" err="1"/>
              <a:t>Dfgasgasdgfasdf</a:t>
            </a:r>
            <a:endParaRPr lang="de-DE" dirty="0"/>
          </a:p>
          <a:p>
            <a:pPr marL="341313" lvl="0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C7838"/>
              </a:buClr>
              <a:buSzPct val="75000"/>
              <a:buFont typeface="Wingdings" panose="05000000000000000000" pitchFamily="2" charset="2"/>
              <a:buChar char="p"/>
            </a:pPr>
            <a:r>
              <a:rPr lang="de-DE" dirty="0" err="1"/>
              <a:t>Asdfasdfasdf</a:t>
            </a:r>
            <a:endParaRPr lang="de-DE" dirty="0"/>
          </a:p>
          <a:p>
            <a:pPr marL="341313" lvl="0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C7838"/>
              </a:buClr>
              <a:buSzPct val="75000"/>
              <a:buFont typeface="Wingdings" panose="05000000000000000000" pitchFamily="2" charset="2"/>
              <a:buChar char="p"/>
            </a:pPr>
            <a:r>
              <a:rPr lang="de-DE" dirty="0"/>
              <a:t>Textmasterformate durch Klicken bearbeiten</a:t>
            </a:r>
          </a:p>
          <a:p>
            <a:pPr marL="741363" lvl="1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9C759"/>
              </a:buClr>
              <a:buSzPct val="75000"/>
              <a:buFont typeface="Wingdings" panose="05000000000000000000" pitchFamily="2" charset="2"/>
              <a:buChar char="n"/>
            </a:pPr>
            <a:r>
              <a:rPr lang="de-DE" dirty="0"/>
              <a:t>Zweite Ebene</a:t>
            </a:r>
          </a:p>
          <a:p>
            <a:pPr marL="1141413" lvl="2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88580"/>
              </a:buClr>
              <a:buSzPct val="65000"/>
              <a:buFont typeface="Wingdings" panose="05000000000000000000" pitchFamily="2" charset="2"/>
              <a:buChar char="p"/>
            </a:pPr>
            <a:r>
              <a:rPr lang="de-DE" dirty="0"/>
              <a:t>Dritte Ebene</a:t>
            </a:r>
          </a:p>
          <a:p>
            <a:pPr marL="1598613" lvl="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40028"/>
              </a:buClr>
              <a:buFont typeface="Wingdings" panose="05000000000000000000" pitchFamily="2" charset="2"/>
              <a:buChar char="§"/>
            </a:pPr>
            <a:r>
              <a:rPr lang="de-DE" dirty="0"/>
              <a:t>Vierte Ebene</a:t>
            </a:r>
          </a:p>
          <a:p>
            <a:pPr marL="2055813" lvl="4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5B575-A516-FA48-8370-4ED76E010DD2}" type="datetimeFigureOut">
              <a:rPr lang="de-DE" smtClean="0"/>
              <a:t>22.10.2020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11679-5CC1-0049-9FEB-8485C7CBC150}" type="slidenum">
              <a:rPr lang="de-DE" smtClean="0"/>
              <a:t>‹#›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883" y="5673409"/>
            <a:ext cx="1384917" cy="1048066"/>
          </a:xfrm>
          <a:prstGeom prst="rect">
            <a:avLst/>
          </a:prstGeom>
        </p:spPr>
      </p:pic>
      <p:cxnSp>
        <p:nvCxnSpPr>
          <p:cNvPr id="8" name="Gerade Verbindung 18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ln w="12700" cmpd="sng">
            <a:solidFill>
              <a:srgbClr val="797C3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047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5B575-A516-FA48-8370-4ED76E010DD2}" type="datetimeFigureOut">
              <a:rPr lang="de-DE" smtClean="0"/>
              <a:t>22.10.2020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11679-5CC1-0049-9FEB-8485C7CBC15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7351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5B575-A516-FA48-8370-4ED76E010DD2}" type="datetimeFigureOut">
              <a:rPr lang="de-DE" smtClean="0"/>
              <a:t>22.10.2020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11679-5CC1-0049-9FEB-8485C7CBC15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133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5B575-A516-FA48-8370-4ED76E010DD2}" type="datetimeFigureOut">
              <a:rPr lang="de-DE" smtClean="0"/>
              <a:t>22.10.2020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11679-5CC1-0049-9FEB-8485C7CBC15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2955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5B575-A516-FA48-8370-4ED76E010DD2}" type="datetimeFigureOut">
              <a:rPr lang="de-DE" smtClean="0"/>
              <a:t>22.10.2020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11679-5CC1-0049-9FEB-8485C7CBC15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051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5B575-A516-FA48-8370-4ED76E010DD2}" type="datetimeFigureOut">
              <a:rPr lang="de-DE" smtClean="0"/>
              <a:t>22.10.2020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11679-5CC1-0049-9FEB-8485C7CBC15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9650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5B575-A516-FA48-8370-4ED76E010DD2}" type="datetimeFigureOut">
              <a:rPr lang="de-DE" smtClean="0"/>
              <a:t>22.10.2020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11679-5CC1-0049-9FEB-8485C7CBC15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5956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5B575-A516-FA48-8370-4ED76E010DD2}" type="datetimeFigureOut">
              <a:rPr lang="de-DE" smtClean="0"/>
              <a:t>22.10.2020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11679-5CC1-0049-9FEB-8485C7CBC15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1442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5B575-A516-FA48-8370-4ED76E010DD2}" type="datetimeFigureOut">
              <a:rPr lang="de-DE" smtClean="0"/>
              <a:t>22.10.2020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11679-5CC1-0049-9FEB-8485C7CBC15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02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0"/>
            <a:ext cx="3352800" cy="176530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6363615" y="3516776"/>
            <a:ext cx="2559459" cy="3036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2800" baseline="30000" dirty="0">
                <a:solidFill>
                  <a:srgbClr val="C1B134"/>
                </a:solidFill>
                <a:latin typeface="Arial"/>
                <a:cs typeface="Arial"/>
              </a:rPr>
              <a:t>Zoom Online-Workshop</a:t>
            </a:r>
            <a:endParaRPr lang="de-DE" sz="2000" i="1" baseline="30000" dirty="0">
              <a:solidFill>
                <a:srgbClr val="C1B134"/>
              </a:solidFill>
              <a:latin typeface="Arial"/>
              <a:cs typeface="Arial"/>
            </a:endParaRPr>
          </a:p>
          <a:p>
            <a:endParaRPr lang="de-DE" sz="2000" i="1" baseline="30000" dirty="0">
              <a:solidFill>
                <a:srgbClr val="C1B134"/>
              </a:solidFill>
              <a:latin typeface="Arial"/>
              <a:cs typeface="Arial"/>
            </a:endParaRPr>
          </a:p>
          <a:p>
            <a:endParaRPr lang="de-DE" sz="2000" i="1" baseline="30000" dirty="0">
              <a:solidFill>
                <a:srgbClr val="C1B134"/>
              </a:solidFill>
              <a:latin typeface="Arial"/>
              <a:cs typeface="Arial"/>
            </a:endParaRPr>
          </a:p>
          <a:p>
            <a:r>
              <a:rPr lang="de-DE" sz="2800" baseline="30000" dirty="0">
                <a:solidFill>
                  <a:srgbClr val="47706C"/>
                </a:solidFill>
                <a:latin typeface="Arial"/>
                <a:cs typeface="Arial"/>
              </a:rPr>
              <a:t>Oktober 22, 2020</a:t>
            </a:r>
          </a:p>
          <a:p>
            <a:endParaRPr lang="de-DE" sz="2800" baseline="30000" dirty="0">
              <a:solidFill>
                <a:srgbClr val="47706C"/>
              </a:solidFill>
              <a:latin typeface="Arial"/>
              <a:cs typeface="Arial"/>
            </a:endParaRPr>
          </a:p>
          <a:p>
            <a:r>
              <a:rPr lang="de-DE" sz="2800" baseline="30000" dirty="0">
                <a:solidFill>
                  <a:srgbClr val="47706C"/>
                </a:solidFill>
                <a:latin typeface="Arial"/>
                <a:cs typeface="Arial"/>
              </a:rPr>
              <a:t>Nina Zitz</a:t>
            </a:r>
          </a:p>
          <a:p>
            <a:r>
              <a:rPr lang="de-DE" baseline="30000" dirty="0">
                <a:solidFill>
                  <a:srgbClr val="47706C"/>
                </a:solidFill>
                <a:latin typeface="Arial"/>
                <a:cs typeface="Arial"/>
              </a:rPr>
              <a:t>Project </a:t>
            </a:r>
            <a:r>
              <a:rPr lang="de-DE" baseline="30000" dirty="0" err="1">
                <a:solidFill>
                  <a:srgbClr val="47706C"/>
                </a:solidFill>
                <a:latin typeface="Arial"/>
                <a:cs typeface="Arial"/>
              </a:rPr>
              <a:t>Coordinator</a:t>
            </a:r>
            <a:r>
              <a:rPr lang="de-DE" baseline="30000" dirty="0">
                <a:solidFill>
                  <a:srgbClr val="47706C"/>
                </a:solidFill>
                <a:latin typeface="Arial"/>
                <a:cs typeface="Arial"/>
              </a:rPr>
              <a:t/>
            </a:r>
            <a:br>
              <a:rPr lang="de-DE" baseline="30000" dirty="0">
                <a:solidFill>
                  <a:srgbClr val="47706C"/>
                </a:solidFill>
                <a:latin typeface="Arial"/>
                <a:cs typeface="Arial"/>
              </a:rPr>
            </a:br>
            <a:r>
              <a:rPr lang="de-DE" baseline="30000" dirty="0" err="1">
                <a:solidFill>
                  <a:srgbClr val="47706C"/>
                </a:solidFill>
                <a:latin typeface="Arial"/>
                <a:cs typeface="Arial"/>
              </a:rPr>
              <a:t>Association</a:t>
            </a:r>
            <a:r>
              <a:rPr lang="de-DE" baseline="30000" dirty="0">
                <a:solidFill>
                  <a:srgbClr val="47706C"/>
                </a:solidFill>
                <a:latin typeface="Arial"/>
                <a:cs typeface="Arial"/>
              </a:rPr>
              <a:t> </a:t>
            </a:r>
            <a:r>
              <a:rPr lang="de-DE" baseline="30000" dirty="0" err="1">
                <a:solidFill>
                  <a:srgbClr val="47706C"/>
                </a:solidFill>
                <a:latin typeface="Arial"/>
                <a:cs typeface="Arial"/>
              </a:rPr>
              <a:t>of</a:t>
            </a:r>
            <a:r>
              <a:rPr lang="de-DE" baseline="30000" dirty="0">
                <a:solidFill>
                  <a:srgbClr val="47706C"/>
                </a:solidFill>
                <a:latin typeface="Arial"/>
                <a:cs typeface="Arial"/>
              </a:rPr>
              <a:t> Austrian Nature Parks</a:t>
            </a:r>
          </a:p>
          <a:p>
            <a:r>
              <a:rPr lang="de-DE" sz="2800" baseline="30000" dirty="0">
                <a:solidFill>
                  <a:srgbClr val="797C39"/>
                </a:solidFill>
                <a:latin typeface="Arial"/>
                <a:cs typeface="Arial"/>
              </a:rPr>
              <a:t/>
            </a:r>
            <a:br>
              <a:rPr lang="de-DE" sz="2800" baseline="30000" dirty="0">
                <a:solidFill>
                  <a:srgbClr val="797C39"/>
                </a:solidFill>
                <a:latin typeface="Arial"/>
                <a:cs typeface="Arial"/>
              </a:rPr>
            </a:br>
            <a:r>
              <a:rPr lang="de-DE" sz="3200" b="1" baseline="30000" dirty="0">
                <a:solidFill>
                  <a:srgbClr val="797C39"/>
                </a:solidFill>
                <a:latin typeface="Arial"/>
                <a:cs typeface="Arial"/>
              </a:rPr>
              <a:t/>
            </a:r>
            <a:br>
              <a:rPr lang="de-DE" sz="3200" b="1" baseline="30000" dirty="0">
                <a:solidFill>
                  <a:srgbClr val="797C39"/>
                </a:solidFill>
                <a:latin typeface="Arial"/>
                <a:cs typeface="Arial"/>
              </a:rPr>
            </a:br>
            <a:endParaRPr lang="de-DE" sz="3200" b="1" dirty="0">
              <a:solidFill>
                <a:srgbClr val="797C39"/>
              </a:solidFill>
              <a:latin typeface="Arial"/>
              <a:cs typeface="Arial"/>
            </a:endParaRP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087" y="5981700"/>
            <a:ext cx="2133600" cy="381000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711200" y="945558"/>
            <a:ext cx="7708900" cy="21236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2800" b="1" dirty="0" err="1">
                <a:solidFill>
                  <a:srgbClr val="797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Europe’s</a:t>
            </a:r>
            <a:r>
              <a:rPr lang="fr-FR" sz="2800" b="1" dirty="0">
                <a:solidFill>
                  <a:srgbClr val="797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Nature </a:t>
            </a:r>
            <a:r>
              <a:rPr lang="fr-FR" sz="2800" b="1" dirty="0" err="1">
                <a:solidFill>
                  <a:srgbClr val="797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</a:t>
            </a:r>
            <a:r>
              <a:rPr lang="fr-FR" sz="2800" b="1" dirty="0">
                <a:solidFill>
                  <a:srgbClr val="797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2800" b="1" dirty="0" err="1">
                <a:solidFill>
                  <a:srgbClr val="797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Landscape</a:t>
            </a:r>
            <a:r>
              <a:rPr lang="fr-FR" sz="2800" b="1" dirty="0">
                <a:solidFill>
                  <a:srgbClr val="797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Parks</a:t>
            </a:r>
          </a:p>
          <a:p>
            <a:endParaRPr lang="de-DE" sz="3600" b="1" baseline="30000" dirty="0">
              <a:solidFill>
                <a:srgbClr val="DF002B"/>
              </a:solidFill>
              <a:latin typeface="Arial"/>
              <a:cs typeface="Arial"/>
            </a:endParaRPr>
          </a:p>
          <a:p>
            <a:r>
              <a:rPr lang="de-DE" sz="3600" b="1" baseline="30000" dirty="0">
                <a:solidFill>
                  <a:srgbClr val="DF002B"/>
                </a:solidFill>
                <a:latin typeface="Arial"/>
                <a:cs typeface="Arial"/>
              </a:rPr>
              <a:t>Climate Change Mitigation </a:t>
            </a:r>
            <a:r>
              <a:rPr lang="de-DE" sz="3600" b="1" baseline="30000" dirty="0" err="1">
                <a:solidFill>
                  <a:srgbClr val="DF002B"/>
                </a:solidFill>
                <a:latin typeface="Arial"/>
                <a:cs typeface="Arial"/>
              </a:rPr>
              <a:t>Strategies</a:t>
            </a:r>
            <a:endParaRPr lang="de-DE" sz="3600" b="1" baseline="30000" dirty="0">
              <a:solidFill>
                <a:srgbClr val="DF002B"/>
              </a:solidFill>
              <a:latin typeface="Arial"/>
              <a:cs typeface="Arial"/>
            </a:endParaRPr>
          </a:p>
          <a:p>
            <a:endParaRPr lang="de-DE" sz="3400" b="1" dirty="0">
              <a:solidFill>
                <a:srgbClr val="4770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Gerade Verbindung 18"/>
          <p:cNvCxnSpPr/>
          <p:nvPr/>
        </p:nvCxnSpPr>
        <p:spPr>
          <a:xfrm>
            <a:off x="711200" y="2458609"/>
            <a:ext cx="7708900" cy="0"/>
          </a:xfrm>
          <a:prstGeom prst="line">
            <a:avLst/>
          </a:prstGeom>
          <a:ln w="12700" cmpd="sng">
            <a:solidFill>
              <a:srgbClr val="797C3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 rot="16200000">
            <a:off x="-1488337" y="4251704"/>
            <a:ext cx="4082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6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Fotos: </a:t>
            </a:r>
            <a:r>
              <a:rPr lang="de-DE" sz="600" i="1" dirty="0">
                <a:latin typeface="Arial" panose="020B0604020202020204" pitchFamily="34" charset="0"/>
                <a:cs typeface="Arial" panose="020B0604020202020204" pitchFamily="34" charset="0"/>
              </a:rPr>
              <a:t>Hannes Kohlmeier, Franz Kovacs, Herfried Marek, Naturpark Weißbach Archiv, </a:t>
            </a:r>
            <a:r>
              <a:rPr lang="de-AT" sz="600" i="1" dirty="0">
                <a:latin typeface="Arial" panose="020B0604020202020204" pitchFamily="34" charset="0"/>
                <a:cs typeface="Arial" panose="020B0604020202020204" pitchFamily="34" charset="0"/>
              </a:rPr>
              <a:t>Naturpark </a:t>
            </a:r>
            <a:r>
              <a:rPr lang="de-AT" sz="600" i="1" dirty="0" err="1">
                <a:latin typeface="Arial" panose="020B0604020202020204" pitchFamily="34" charset="0"/>
                <a:cs typeface="Arial" panose="020B0604020202020204" pitchFamily="34" charset="0"/>
              </a:rPr>
              <a:t>Weissensee</a:t>
            </a:r>
            <a:r>
              <a:rPr lang="de-AT" sz="600" i="1" dirty="0">
                <a:latin typeface="Arial" panose="020B0604020202020204" pitchFamily="34" charset="0"/>
                <a:cs typeface="Arial" panose="020B0604020202020204" pitchFamily="34" charset="0"/>
              </a:rPr>
              <a:t>, Ewald Neffe, TVB Naturpark Zirbitzkogel-Grebenzen Mediadome, Verein Naturparke NÖ/www.pov.at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xmlns="" id="{455A6D88-C058-47B6-BC96-078B6186E9C6}"/>
              </a:ext>
            </a:extLst>
          </p:cNvPr>
          <p:cNvGrpSpPr/>
          <p:nvPr/>
        </p:nvGrpSpPr>
        <p:grpSpPr>
          <a:xfrm>
            <a:off x="691260" y="2700637"/>
            <a:ext cx="4963776" cy="3662064"/>
            <a:chOff x="744528" y="3175587"/>
            <a:chExt cx="4320000" cy="3187113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xmlns="" id="{D8CCE2D7-91DB-4615-A40B-07A7B7D98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4528" y="4235348"/>
              <a:ext cx="4320000" cy="2127352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xmlns="" id="{84B93B2B-FD93-4469-A60C-9EBEFC79B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4528" y="3175587"/>
              <a:ext cx="4320000" cy="1062802"/>
            </a:xfrm>
            <a:prstGeom prst="rect">
              <a:avLst/>
            </a:prstGeom>
          </p:spPr>
        </p:pic>
      </p:grpSp>
      <p:pic>
        <p:nvPicPr>
          <p:cNvPr id="6" name="Grafik 5" descr="Ein Bild, das Berg, draußen, Rock, Natur enthält.&#10;&#10;Automatisch generierte Beschreibung">
            <a:extLst>
              <a:ext uri="{FF2B5EF4-FFF2-40B4-BE49-F238E27FC236}">
                <a16:creationId xmlns:a16="http://schemas.microsoft.com/office/drawing/2014/main" xmlns="" id="{2511CF4E-D3E1-4C97-B8D8-BF5D3A0FE5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750" r="16750"/>
          <a:stretch/>
        </p:blipFill>
        <p:spPr>
          <a:xfrm>
            <a:off x="3191620" y="3931848"/>
            <a:ext cx="1180800" cy="1180800"/>
          </a:xfrm>
          <a:prstGeom prst="rect">
            <a:avLst/>
          </a:prstGeom>
        </p:spPr>
      </p:pic>
      <p:pic>
        <p:nvPicPr>
          <p:cNvPr id="11" name="Grafik 10" descr="Ein Bild, das draußen, Baum, Schnee, Wald enthält.&#10;&#10;Automatisch generierte Beschreibung">
            <a:extLst>
              <a:ext uri="{FF2B5EF4-FFF2-40B4-BE49-F238E27FC236}">
                <a16:creationId xmlns:a16="http://schemas.microsoft.com/office/drawing/2014/main" xmlns="" id="{4C339A26-98E9-4CCA-AF31-A715680CCF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125" r="2209"/>
          <a:stretch/>
        </p:blipFill>
        <p:spPr>
          <a:xfrm>
            <a:off x="4400128" y="2726518"/>
            <a:ext cx="1236436" cy="1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90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Association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Austrian Nature Parks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1600200"/>
            <a:ext cx="5349601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altLang="de-DE" sz="2000" dirty="0" err="1"/>
              <a:t>Umbrella</a:t>
            </a:r>
            <a:r>
              <a:rPr lang="de-AT" altLang="de-DE" sz="2000" dirty="0"/>
              <a:t> </a:t>
            </a:r>
            <a:r>
              <a:rPr lang="de-AT" altLang="de-DE" sz="2000" dirty="0" err="1"/>
              <a:t>organisation</a:t>
            </a:r>
            <a:r>
              <a:rPr lang="de-AT" altLang="de-DE" sz="2000" dirty="0"/>
              <a:t> </a:t>
            </a:r>
            <a:r>
              <a:rPr lang="de-AT" altLang="de-DE" sz="2000" dirty="0" err="1"/>
              <a:t>of</a:t>
            </a:r>
            <a:r>
              <a:rPr lang="de-AT" altLang="de-DE" sz="2000" dirty="0"/>
              <a:t> 47 </a:t>
            </a:r>
            <a:r>
              <a:rPr lang="de-AT" altLang="de-DE" sz="2000" dirty="0" err="1"/>
              <a:t>nature</a:t>
            </a:r>
            <a:r>
              <a:rPr lang="de-AT" altLang="de-DE" sz="2000" dirty="0"/>
              <a:t> </a:t>
            </a:r>
            <a:r>
              <a:rPr lang="de-AT" altLang="de-DE" sz="2000" dirty="0" err="1"/>
              <a:t>parks</a:t>
            </a:r>
            <a:r>
              <a:rPr lang="de-AT" altLang="de-DE" sz="2000" dirty="0"/>
              <a:t> </a:t>
            </a:r>
          </a:p>
          <a:p>
            <a:pPr marL="0" indent="0">
              <a:buNone/>
            </a:pPr>
            <a:endParaRPr lang="de-AT" sz="2000" dirty="0"/>
          </a:p>
          <a:p>
            <a:pPr marL="0" indent="0">
              <a:buNone/>
            </a:pPr>
            <a:r>
              <a:rPr lang="de-AT" sz="2000" dirty="0" err="1"/>
              <a:t>Statutory</a:t>
            </a:r>
            <a:r>
              <a:rPr lang="de-AT" sz="2000" dirty="0"/>
              <a:t> </a:t>
            </a:r>
            <a:r>
              <a:rPr lang="de-AT" sz="2000" dirty="0" err="1"/>
              <a:t>obligation</a:t>
            </a:r>
            <a:r>
              <a:rPr lang="de-AT" sz="2000" dirty="0"/>
              <a:t> in </a:t>
            </a:r>
            <a:r>
              <a:rPr lang="de-AT" sz="2000" dirty="0" err="1"/>
              <a:t>following</a:t>
            </a:r>
            <a:r>
              <a:rPr lang="de-AT" sz="2000" dirty="0"/>
              <a:t> </a:t>
            </a:r>
            <a:r>
              <a:rPr lang="de-AT" sz="2000" dirty="0" err="1"/>
              <a:t>fields</a:t>
            </a:r>
            <a:r>
              <a:rPr lang="de-AT" sz="2000" dirty="0"/>
              <a:t>:</a:t>
            </a:r>
          </a:p>
          <a:p>
            <a:r>
              <a:rPr lang="de-AT" altLang="de-DE" sz="2000" dirty="0"/>
              <a:t>Natural </a:t>
            </a:r>
            <a:r>
              <a:rPr lang="de-AT" altLang="de-DE" sz="2000" dirty="0" err="1"/>
              <a:t>protection</a:t>
            </a:r>
            <a:endParaRPr lang="de-AT" altLang="de-DE" sz="2000" dirty="0"/>
          </a:p>
          <a:p>
            <a:r>
              <a:rPr lang="de-AT" altLang="de-DE" sz="2000" dirty="0" err="1"/>
              <a:t>Recreation</a:t>
            </a:r>
            <a:endParaRPr lang="de-AT" altLang="de-DE" sz="2000" dirty="0"/>
          </a:p>
          <a:p>
            <a:r>
              <a:rPr lang="de-AT" altLang="de-DE" sz="2000" dirty="0"/>
              <a:t>Education </a:t>
            </a:r>
          </a:p>
          <a:p>
            <a:r>
              <a:rPr lang="de-AT" altLang="de-DE" sz="2000" dirty="0"/>
              <a:t>Regional </a:t>
            </a:r>
            <a:r>
              <a:rPr lang="de-AT" altLang="de-DE" sz="2000" dirty="0" err="1"/>
              <a:t>development</a:t>
            </a:r>
            <a:endParaRPr lang="de-AT" altLang="de-DE" sz="2000" dirty="0"/>
          </a:p>
          <a:p>
            <a:pPr marL="0" indent="0">
              <a:buNone/>
            </a:pPr>
            <a:endParaRPr lang="de-AT" altLang="de-DE" sz="2000" dirty="0"/>
          </a:p>
          <a:p>
            <a:pPr marL="0" indent="0">
              <a:buNone/>
            </a:pPr>
            <a:r>
              <a:rPr lang="en-US" sz="2000" dirty="0"/>
              <a:t>Foundation of climate change adaptation and mitigation strategies: </a:t>
            </a:r>
            <a:endParaRPr lang="de-AT" sz="2000" dirty="0"/>
          </a:p>
          <a:p>
            <a:r>
              <a:rPr lang="en-US" sz="2000" dirty="0"/>
              <a:t>Create resilient landscapes</a:t>
            </a:r>
          </a:p>
          <a:p>
            <a:r>
              <a:rPr lang="en-US" sz="2000" dirty="0"/>
              <a:t>Healthy and well-connected ecosystems</a:t>
            </a:r>
          </a:p>
          <a:p>
            <a:pPr marL="0" indent="0">
              <a:buNone/>
            </a:pPr>
            <a:endParaRPr lang="de-AT" altLang="de-DE" sz="2400" dirty="0"/>
          </a:p>
          <a:p>
            <a:endParaRPr lang="de-AT" sz="2400" dirty="0"/>
          </a:p>
          <a:p>
            <a:pPr marL="0" indent="0">
              <a:buNone/>
            </a:pPr>
            <a:endParaRPr lang="de-AT" dirty="0"/>
          </a:p>
          <a:p>
            <a:endParaRPr lang="de-AT" sz="2900" dirty="0"/>
          </a:p>
          <a:p>
            <a:endParaRPr lang="de-AT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D05C6B23-EE6D-4DCF-A91D-E3C421A0B7EF}"/>
              </a:ext>
            </a:extLst>
          </p:cNvPr>
          <p:cNvSpPr txBox="1"/>
          <p:nvPr/>
        </p:nvSpPr>
        <p:spPr>
          <a:xfrm rot="-5400000">
            <a:off x="7339133" y="3860848"/>
            <a:ext cx="2880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i="1" dirty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de-AT" sz="600" i="1" dirty="0" err="1">
                <a:latin typeface="Arial" panose="020B0604020202020204" pitchFamily="34" charset="0"/>
                <a:cs typeface="Arial" panose="020B0604020202020204" pitchFamily="34" charset="0"/>
              </a:rPr>
              <a:t>Pixabay</a:t>
            </a:r>
            <a:endParaRPr lang="de-AT" sz="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 descr="Ein Bild, das Gras, draußen, Person, haltend enthält.&#10;&#10;Automatisch generierte Beschreibung">
            <a:extLst>
              <a:ext uri="{FF2B5EF4-FFF2-40B4-BE49-F238E27FC236}">
                <a16:creationId xmlns:a16="http://schemas.microsoft.com/office/drawing/2014/main" xmlns="" id="{9E53814A-6911-4C92-9148-2D5DB104C6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05" r="9505"/>
          <a:stretch/>
        </p:blipFill>
        <p:spPr>
          <a:xfrm>
            <a:off x="5731200" y="2475381"/>
            <a:ext cx="2955600" cy="29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24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Climate </a:t>
            </a:r>
            <a:r>
              <a:rPr lang="de-DE" dirty="0">
                <a:ea typeface="Times New Roman" panose="02020603050405020304" pitchFamily="18" charset="0"/>
              </a:rPr>
              <a:t>M</a:t>
            </a:r>
            <a:r>
              <a:rPr lang="de-DE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itigation </a:t>
            </a:r>
            <a:r>
              <a:rPr lang="de-DE" dirty="0">
                <a:ea typeface="Times New Roman" panose="02020603050405020304" pitchFamily="18" charset="0"/>
              </a:rPr>
              <a:t>A</a:t>
            </a:r>
            <a:r>
              <a:rPr lang="de-DE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ctions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1600200"/>
            <a:ext cx="5349601" cy="48929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AT" altLang="de-DE" sz="2200" dirty="0" err="1"/>
              <a:t>Active</a:t>
            </a:r>
            <a:r>
              <a:rPr lang="de-AT" altLang="de-DE" sz="2200" dirty="0"/>
              <a:t> in </a:t>
            </a:r>
            <a:r>
              <a:rPr lang="de-AT" altLang="de-DE" sz="2200" dirty="0" err="1"/>
              <a:t>climate</a:t>
            </a:r>
            <a:r>
              <a:rPr lang="de-AT" altLang="de-DE" sz="2200" dirty="0"/>
              <a:t> </a:t>
            </a:r>
            <a:r>
              <a:rPr lang="de-AT" altLang="de-DE" sz="2200" dirty="0" err="1"/>
              <a:t>protection</a:t>
            </a:r>
            <a:r>
              <a:rPr lang="de-AT" altLang="de-DE" sz="2200" dirty="0"/>
              <a:t>:</a:t>
            </a:r>
          </a:p>
          <a:p>
            <a:r>
              <a:rPr lang="de-AT" sz="2200" dirty="0" err="1"/>
              <a:t>Concrete</a:t>
            </a:r>
            <a:r>
              <a:rPr lang="de-AT" sz="2200" dirty="0"/>
              <a:t> </a:t>
            </a:r>
            <a:r>
              <a:rPr lang="de-AT" sz="2200" dirty="0" err="1"/>
              <a:t>measures</a:t>
            </a:r>
            <a:r>
              <a:rPr lang="de-AT" sz="2200" dirty="0"/>
              <a:t> in </a:t>
            </a:r>
            <a:r>
              <a:rPr lang="de-AT" sz="2200" dirty="0" err="1"/>
              <a:t>nature</a:t>
            </a:r>
            <a:r>
              <a:rPr lang="de-AT" sz="2200" dirty="0"/>
              <a:t> park </a:t>
            </a:r>
            <a:r>
              <a:rPr lang="de-AT" sz="2200" dirty="0" err="1"/>
              <a:t>areas</a:t>
            </a:r>
            <a:endParaRPr lang="de-AT" sz="2200" dirty="0"/>
          </a:p>
          <a:p>
            <a:r>
              <a:rPr lang="de-AT" sz="2200" dirty="0" err="1"/>
              <a:t>Awarness</a:t>
            </a:r>
            <a:r>
              <a:rPr lang="de-AT" sz="2200" dirty="0"/>
              <a:t> </a:t>
            </a:r>
            <a:r>
              <a:rPr lang="de-AT" sz="2200" dirty="0" err="1"/>
              <a:t>raising</a:t>
            </a:r>
            <a:endParaRPr lang="de-AT" sz="2200" dirty="0"/>
          </a:p>
          <a:p>
            <a:r>
              <a:rPr lang="de-AT" sz="2200" dirty="0"/>
              <a:t>Mobility </a:t>
            </a:r>
            <a:r>
              <a:rPr lang="de-AT" sz="2200" dirty="0" err="1"/>
              <a:t>solutions</a:t>
            </a:r>
            <a:endParaRPr lang="de-AT" sz="2200" dirty="0"/>
          </a:p>
          <a:p>
            <a:r>
              <a:rPr lang="de-AT" sz="2200" dirty="0" err="1"/>
              <a:t>Endeavours</a:t>
            </a:r>
            <a:r>
              <a:rPr lang="de-AT" sz="2200" dirty="0"/>
              <a:t> in </a:t>
            </a:r>
            <a:r>
              <a:rPr lang="de-AT" sz="2200" dirty="0" err="1"/>
              <a:t>the</a:t>
            </a:r>
            <a:r>
              <a:rPr lang="de-AT" sz="2200" dirty="0"/>
              <a:t> </a:t>
            </a:r>
            <a:r>
              <a:rPr lang="de-AT" sz="2200" dirty="0" err="1"/>
              <a:t>field</a:t>
            </a:r>
            <a:r>
              <a:rPr lang="de-AT" sz="2200" dirty="0"/>
              <a:t> </a:t>
            </a:r>
            <a:r>
              <a:rPr lang="de-AT" sz="2200" dirty="0" err="1"/>
              <a:t>of</a:t>
            </a:r>
            <a:r>
              <a:rPr lang="de-AT" sz="2200" dirty="0"/>
              <a:t> </a:t>
            </a:r>
            <a:r>
              <a:rPr lang="de-AT" sz="2200" dirty="0" err="1"/>
              <a:t>Circular</a:t>
            </a:r>
            <a:r>
              <a:rPr lang="de-AT" sz="2200" dirty="0"/>
              <a:t> Economy</a:t>
            </a:r>
          </a:p>
          <a:p>
            <a:r>
              <a:rPr lang="de-AT" sz="2200" dirty="0"/>
              <a:t>Visitor </a:t>
            </a:r>
            <a:r>
              <a:rPr lang="de-AT" sz="2200" dirty="0" err="1"/>
              <a:t>guidance</a:t>
            </a:r>
            <a:endParaRPr lang="de-AT" sz="2200" dirty="0"/>
          </a:p>
          <a:p>
            <a:pPr marL="0" indent="0">
              <a:buNone/>
            </a:pPr>
            <a:endParaRPr lang="de-AT" altLang="de-DE" sz="2200" dirty="0"/>
          </a:p>
          <a:p>
            <a:pPr marL="0" indent="0">
              <a:buNone/>
            </a:pPr>
            <a:r>
              <a:rPr lang="de-AT" sz="2200" dirty="0" err="1"/>
              <a:t>Aim</a:t>
            </a:r>
            <a:r>
              <a:rPr lang="de-AT" sz="2200" dirty="0"/>
              <a:t>: </a:t>
            </a:r>
          </a:p>
          <a:p>
            <a:r>
              <a:rPr lang="de-AT" sz="2200" dirty="0"/>
              <a:t>Development </a:t>
            </a:r>
            <a:r>
              <a:rPr lang="de-AT" sz="2200" dirty="0" err="1"/>
              <a:t>of</a:t>
            </a:r>
            <a:r>
              <a:rPr lang="de-AT" sz="2200" dirty="0"/>
              <a:t> </a:t>
            </a:r>
            <a:r>
              <a:rPr lang="de-AT" sz="2200" dirty="0" err="1"/>
              <a:t>common</a:t>
            </a:r>
            <a:r>
              <a:rPr lang="de-AT" sz="2200" dirty="0"/>
              <a:t> </a:t>
            </a:r>
            <a:r>
              <a:rPr lang="de-AT" sz="2200" dirty="0" err="1"/>
              <a:t>climate-strategy</a:t>
            </a:r>
            <a:r>
              <a:rPr lang="de-AT" sz="2200" dirty="0"/>
              <a:t> </a:t>
            </a:r>
            <a:r>
              <a:rPr lang="de-AT" sz="2200" dirty="0" err="1"/>
              <a:t>for</a:t>
            </a:r>
            <a:r>
              <a:rPr lang="de-AT" sz="2200" dirty="0"/>
              <a:t> </a:t>
            </a:r>
            <a:r>
              <a:rPr lang="de-AT" sz="2200" dirty="0" err="1"/>
              <a:t>nature</a:t>
            </a:r>
            <a:r>
              <a:rPr lang="de-AT" sz="2200" dirty="0"/>
              <a:t> </a:t>
            </a:r>
            <a:r>
              <a:rPr lang="de-AT" sz="2200" dirty="0" err="1"/>
              <a:t>parks</a:t>
            </a:r>
            <a:endParaRPr lang="de-AT" sz="2200" dirty="0"/>
          </a:p>
          <a:p>
            <a:pPr lvl="1"/>
            <a:r>
              <a:rPr lang="de-AT" sz="1800" dirty="0" err="1"/>
              <a:t>Strategically</a:t>
            </a:r>
            <a:r>
              <a:rPr lang="de-AT" sz="1800" dirty="0"/>
              <a:t> </a:t>
            </a:r>
            <a:r>
              <a:rPr lang="de-AT" sz="1800" dirty="0" err="1"/>
              <a:t>processing</a:t>
            </a:r>
            <a:r>
              <a:rPr lang="de-AT" sz="1800" dirty="0"/>
              <a:t> </a:t>
            </a:r>
            <a:r>
              <a:rPr lang="de-AT" sz="1800" dirty="0" err="1"/>
              <a:t>existing</a:t>
            </a:r>
            <a:r>
              <a:rPr lang="de-AT" sz="1800" dirty="0"/>
              <a:t> </a:t>
            </a:r>
            <a:r>
              <a:rPr lang="de-AT" sz="1800" dirty="0" err="1"/>
              <a:t>efforts</a:t>
            </a:r>
            <a:r>
              <a:rPr lang="de-AT" sz="1800" dirty="0"/>
              <a:t> in a </a:t>
            </a:r>
            <a:r>
              <a:rPr lang="de-AT" sz="1800" dirty="0" err="1"/>
              <a:t>project</a:t>
            </a:r>
            <a:endParaRPr lang="de-AT" sz="1800" dirty="0"/>
          </a:p>
          <a:p>
            <a:pPr lvl="1"/>
            <a:r>
              <a:rPr lang="de-AT" sz="1800" dirty="0" err="1"/>
              <a:t>Inclusion</a:t>
            </a:r>
            <a:r>
              <a:rPr lang="de-AT" sz="1800" dirty="0"/>
              <a:t> </a:t>
            </a:r>
            <a:r>
              <a:rPr lang="de-AT" sz="1800" dirty="0" err="1"/>
              <a:t>of</a:t>
            </a:r>
            <a:r>
              <a:rPr lang="de-AT" sz="1800" dirty="0"/>
              <a:t> essential </a:t>
            </a:r>
            <a:r>
              <a:rPr lang="de-AT" sz="1800" dirty="0" err="1"/>
              <a:t>stakeholders</a:t>
            </a:r>
            <a:endParaRPr lang="de-AT" sz="1800" dirty="0"/>
          </a:p>
          <a:p>
            <a:pPr lvl="1"/>
            <a:r>
              <a:rPr lang="de-AT" sz="1800" dirty="0" err="1"/>
              <a:t>Embedment</a:t>
            </a:r>
            <a:r>
              <a:rPr lang="de-AT" sz="1800" dirty="0"/>
              <a:t> in </a:t>
            </a:r>
            <a:r>
              <a:rPr lang="de-AT" sz="1800" dirty="0" err="1"/>
              <a:t>the</a:t>
            </a:r>
            <a:r>
              <a:rPr lang="de-AT" sz="1800" dirty="0"/>
              <a:t> </a:t>
            </a:r>
            <a:r>
              <a:rPr lang="de-AT" sz="1800" dirty="0" err="1"/>
              <a:t>development</a:t>
            </a:r>
            <a:r>
              <a:rPr lang="de-AT" sz="1800" dirty="0"/>
              <a:t> </a:t>
            </a:r>
            <a:r>
              <a:rPr lang="de-AT" sz="1800" dirty="0" err="1"/>
              <a:t>strategy</a:t>
            </a:r>
            <a:r>
              <a:rPr lang="de-AT" sz="1800" dirty="0"/>
              <a:t> </a:t>
            </a:r>
            <a:r>
              <a:rPr lang="de-AT" sz="1800" dirty="0" err="1"/>
              <a:t>of</a:t>
            </a:r>
            <a:r>
              <a:rPr lang="de-AT" sz="1800" dirty="0"/>
              <a:t> </a:t>
            </a:r>
            <a:r>
              <a:rPr lang="de-AT" sz="1800" dirty="0" err="1"/>
              <a:t>nature</a:t>
            </a:r>
            <a:r>
              <a:rPr lang="de-AT" sz="1800" dirty="0"/>
              <a:t> </a:t>
            </a:r>
            <a:r>
              <a:rPr lang="de-AT" sz="1800" dirty="0" err="1"/>
              <a:t>parks</a:t>
            </a:r>
            <a:endParaRPr lang="de-AT" sz="1800" dirty="0"/>
          </a:p>
          <a:p>
            <a:pPr lvl="1"/>
            <a:endParaRPr lang="de-AT" sz="2000" dirty="0"/>
          </a:p>
          <a:p>
            <a:endParaRPr lang="de-AT" sz="2400" dirty="0"/>
          </a:p>
          <a:p>
            <a:endParaRPr lang="de-AT" dirty="0"/>
          </a:p>
          <a:p>
            <a:endParaRPr lang="de-AT" sz="2900" dirty="0"/>
          </a:p>
          <a:p>
            <a:endParaRPr lang="de-AT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D05C6B23-EE6D-4DCF-A91D-E3C421A0B7EF}"/>
              </a:ext>
            </a:extLst>
          </p:cNvPr>
          <p:cNvSpPr txBox="1"/>
          <p:nvPr/>
        </p:nvSpPr>
        <p:spPr>
          <a:xfrm rot="-5400000">
            <a:off x="7339133" y="3860848"/>
            <a:ext cx="2880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i="1" dirty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de-AT" sz="600" i="1" dirty="0" err="1">
                <a:latin typeface="Arial" panose="020B0604020202020204" pitchFamily="34" charset="0"/>
                <a:cs typeface="Arial" panose="020B0604020202020204" pitchFamily="34" charset="0"/>
              </a:rPr>
              <a:t>Pixabay</a:t>
            </a:r>
            <a:endParaRPr lang="de-AT" sz="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BF0F09A5-DF5B-45BF-AC0E-EC82FFFAB7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91" t="18073" r="45323" b="17849"/>
          <a:stretch/>
        </p:blipFill>
        <p:spPr>
          <a:xfrm>
            <a:off x="5732019" y="2438400"/>
            <a:ext cx="2955600" cy="29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17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80C9A86-E5A9-464F-8CCE-CB8069AB0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Best-</a:t>
            </a:r>
            <a:r>
              <a:rPr lang="de-DE" dirty="0" err="1"/>
              <a:t>practice</a:t>
            </a:r>
            <a:r>
              <a:rPr lang="de-DE" dirty="0"/>
              <a:t> </a:t>
            </a:r>
            <a:r>
              <a:rPr lang="de-DE" dirty="0" err="1"/>
              <a:t>examples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6C92DDEC-F4AC-4D3B-8ACD-B13DD3B8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343236" cy="50592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 err="1"/>
              <a:t>Wöffis</a:t>
            </a:r>
            <a:r>
              <a:rPr lang="de-DE" sz="2000" b="1" dirty="0"/>
              <a:t> – </a:t>
            </a:r>
            <a:r>
              <a:rPr lang="de-DE" sz="2000" b="1" dirty="0" err="1"/>
              <a:t>Hiking</a:t>
            </a:r>
            <a:r>
              <a:rPr lang="de-DE" sz="2000" b="1" dirty="0"/>
              <a:t> </a:t>
            </a:r>
            <a:r>
              <a:rPr lang="de-DE" sz="2000" b="1" dirty="0" err="1"/>
              <a:t>with</a:t>
            </a:r>
            <a:r>
              <a:rPr lang="de-DE" sz="2000" b="1" dirty="0"/>
              <a:t> </a:t>
            </a:r>
            <a:r>
              <a:rPr lang="de-DE" sz="2000" b="1" dirty="0" err="1"/>
              <a:t>public</a:t>
            </a:r>
            <a:r>
              <a:rPr lang="de-DE" sz="2000" b="1" dirty="0"/>
              <a:t> </a:t>
            </a:r>
            <a:r>
              <a:rPr lang="de-DE" sz="2000" b="1" dirty="0" err="1"/>
              <a:t>arrival</a:t>
            </a:r>
            <a:endParaRPr lang="de-DE" sz="2000" b="1" dirty="0"/>
          </a:p>
          <a:p>
            <a:pPr marL="0" indent="0">
              <a:buNone/>
            </a:pPr>
            <a:endParaRPr lang="de-DE" sz="1000" b="1" dirty="0"/>
          </a:p>
          <a:p>
            <a:pPr>
              <a:spcAft>
                <a:spcPts val="600"/>
              </a:spcAft>
            </a:pPr>
            <a:r>
              <a:rPr lang="de-DE" sz="2000" dirty="0" err="1"/>
              <a:t>Broschure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hiking</a:t>
            </a:r>
            <a:r>
              <a:rPr lang="de-DE" sz="2000" dirty="0"/>
              <a:t> </a:t>
            </a:r>
            <a:r>
              <a:rPr lang="de-DE" sz="2000" dirty="0" err="1"/>
              <a:t>paths</a:t>
            </a:r>
            <a:r>
              <a:rPr lang="de-DE" sz="2000" dirty="0"/>
              <a:t> </a:t>
            </a:r>
            <a:r>
              <a:rPr lang="de-DE" sz="2000" dirty="0" err="1"/>
              <a:t>accessible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public</a:t>
            </a:r>
            <a:r>
              <a:rPr lang="de-DE" sz="2000" dirty="0"/>
              <a:t> </a:t>
            </a:r>
            <a:r>
              <a:rPr lang="de-DE" sz="2000" dirty="0" err="1"/>
              <a:t>transportation</a:t>
            </a:r>
            <a:r>
              <a:rPr lang="de-DE" sz="2000" dirty="0"/>
              <a:t>, </a:t>
            </a:r>
            <a:r>
              <a:rPr lang="de-DE" sz="2000" dirty="0" err="1"/>
              <a:t>timetables</a:t>
            </a:r>
            <a:r>
              <a:rPr lang="de-DE" sz="2000" dirty="0"/>
              <a:t>, </a:t>
            </a:r>
            <a:r>
              <a:rPr lang="de-DE" sz="2000" dirty="0" err="1"/>
              <a:t>touristic</a:t>
            </a:r>
            <a:r>
              <a:rPr lang="de-DE" sz="2000" dirty="0"/>
              <a:t> </a:t>
            </a:r>
            <a:r>
              <a:rPr lang="de-DE" sz="2000" dirty="0" err="1"/>
              <a:t>information</a:t>
            </a:r>
            <a:r>
              <a:rPr lang="de-DE" sz="2000" dirty="0"/>
              <a:t> </a:t>
            </a:r>
          </a:p>
          <a:p>
            <a:pPr>
              <a:spcAft>
                <a:spcPts val="600"/>
              </a:spcAft>
            </a:pPr>
            <a:r>
              <a:rPr lang="de-DE" sz="2000" dirty="0"/>
              <a:t>Concept </a:t>
            </a:r>
            <a:r>
              <a:rPr lang="de-DE" sz="2000" dirty="0" err="1"/>
              <a:t>for</a:t>
            </a:r>
            <a:r>
              <a:rPr lang="de-DE" sz="2000" dirty="0"/>
              <a:t> all </a:t>
            </a:r>
            <a:r>
              <a:rPr lang="de-DE" sz="2000" dirty="0" err="1"/>
              <a:t>Tyrolian</a:t>
            </a:r>
            <a:r>
              <a:rPr lang="de-DE" sz="2000" dirty="0"/>
              <a:t> </a:t>
            </a:r>
            <a:r>
              <a:rPr lang="de-DE" sz="2000" dirty="0" err="1"/>
              <a:t>nature</a:t>
            </a:r>
            <a:r>
              <a:rPr lang="de-DE" sz="2000" dirty="0"/>
              <a:t> </a:t>
            </a:r>
            <a:r>
              <a:rPr lang="de-DE" sz="2000" dirty="0" err="1"/>
              <a:t>parks</a:t>
            </a:r>
            <a:endParaRPr lang="de-DE" sz="2000" dirty="0"/>
          </a:p>
          <a:p>
            <a:pPr>
              <a:spcAft>
                <a:spcPts val="600"/>
              </a:spcAft>
            </a:pPr>
            <a:r>
              <a:rPr lang="de-DE" sz="2000" dirty="0"/>
              <a:t>Arrival </a:t>
            </a:r>
            <a:r>
              <a:rPr lang="de-DE" sz="2000" dirty="0" err="1"/>
              <a:t>from</a:t>
            </a:r>
            <a:r>
              <a:rPr lang="de-DE" sz="2000" dirty="0"/>
              <a:t> Innsbruck and Munich</a:t>
            </a:r>
          </a:p>
          <a:p>
            <a:r>
              <a:rPr lang="de-DE" sz="2000" dirty="0"/>
              <a:t>In </a:t>
            </a:r>
            <a:r>
              <a:rPr lang="de-DE" sz="2000" dirty="0" err="1"/>
              <a:t>cooperation</a:t>
            </a:r>
            <a:r>
              <a:rPr lang="de-DE" sz="2000" dirty="0"/>
              <a:t>:</a:t>
            </a:r>
          </a:p>
          <a:p>
            <a:pPr lvl="1"/>
            <a:r>
              <a:rPr lang="de-DE" sz="1800" dirty="0"/>
              <a:t>All </a:t>
            </a:r>
            <a:r>
              <a:rPr lang="de-DE" sz="1800" dirty="0" err="1"/>
              <a:t>transportation</a:t>
            </a:r>
            <a:r>
              <a:rPr lang="de-DE" sz="1800" dirty="0"/>
              <a:t> </a:t>
            </a:r>
            <a:r>
              <a:rPr lang="de-DE" sz="1800" dirty="0" err="1"/>
              <a:t>providers</a:t>
            </a:r>
            <a:r>
              <a:rPr lang="de-DE" sz="1800" dirty="0"/>
              <a:t> </a:t>
            </a:r>
          </a:p>
          <a:p>
            <a:pPr lvl="1"/>
            <a:r>
              <a:rPr lang="de-DE" sz="1800" dirty="0"/>
              <a:t>All 7 </a:t>
            </a:r>
            <a:r>
              <a:rPr lang="de-DE" sz="1800" dirty="0" err="1"/>
              <a:t>tourism</a:t>
            </a:r>
            <a:r>
              <a:rPr lang="de-DE" sz="1800" dirty="0"/>
              <a:t> </a:t>
            </a:r>
            <a:r>
              <a:rPr lang="de-DE" sz="1800" dirty="0" err="1"/>
              <a:t>association</a:t>
            </a:r>
            <a:r>
              <a:rPr lang="de-DE" sz="1800" dirty="0"/>
              <a:t> in Bavaria and </a:t>
            </a:r>
            <a:r>
              <a:rPr lang="de-DE" sz="1800" dirty="0" err="1"/>
              <a:t>Tyrol</a:t>
            </a:r>
            <a:r>
              <a:rPr lang="de-DE" sz="1800" dirty="0"/>
              <a:t> </a:t>
            </a:r>
          </a:p>
          <a:p>
            <a:pPr lvl="1"/>
            <a:r>
              <a:rPr lang="de-DE" sz="1800" dirty="0" err="1"/>
              <a:t>Several</a:t>
            </a:r>
            <a:r>
              <a:rPr lang="de-DE" sz="1800" dirty="0"/>
              <a:t> </a:t>
            </a:r>
            <a:r>
              <a:rPr lang="de-DE" sz="1800" dirty="0" err="1"/>
              <a:t>other</a:t>
            </a:r>
            <a:r>
              <a:rPr lang="de-DE" sz="1800" dirty="0"/>
              <a:t> </a:t>
            </a:r>
            <a:r>
              <a:rPr lang="de-DE" sz="1800" dirty="0" err="1"/>
              <a:t>institutions</a:t>
            </a:r>
            <a:r>
              <a:rPr lang="de-DE" sz="1800" dirty="0"/>
              <a:t> and </a:t>
            </a:r>
            <a:r>
              <a:rPr lang="de-DE" sz="1800" dirty="0" err="1"/>
              <a:t>organizations</a:t>
            </a:r>
            <a:endParaRPr lang="de-DE" sz="1800" dirty="0"/>
          </a:p>
          <a:p>
            <a:pPr lvl="1"/>
            <a:endParaRPr lang="de-DE" dirty="0"/>
          </a:p>
        </p:txBody>
      </p:sp>
      <p:pic>
        <p:nvPicPr>
          <p:cNvPr id="9" name="Grafik 8" descr="Ein Bild, das draußen, Bus, Decker, doppelt enthält.&#10;&#10;Automatisch generierte Beschreibung">
            <a:extLst>
              <a:ext uri="{FF2B5EF4-FFF2-40B4-BE49-F238E27FC236}">
                <a16:creationId xmlns:a16="http://schemas.microsoft.com/office/drawing/2014/main" xmlns="" id="{B8793261-3123-43FF-987E-F6BAC0EF7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12" r="14772"/>
          <a:stretch/>
        </p:blipFill>
        <p:spPr>
          <a:xfrm>
            <a:off x="5731200" y="2428234"/>
            <a:ext cx="2955600" cy="29556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52EDCC56-BB3E-4ADE-9DEA-C9CF61DB4EF6}"/>
              </a:ext>
            </a:extLst>
          </p:cNvPr>
          <p:cNvSpPr txBox="1"/>
          <p:nvPr/>
        </p:nvSpPr>
        <p:spPr>
          <a:xfrm rot="-5400000">
            <a:off x="7339133" y="3860848"/>
            <a:ext cx="2880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i="1" dirty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de-AT" sz="600" i="1" dirty="0" err="1">
                <a:latin typeface="Arial" panose="020B0604020202020204" pitchFamily="34" charset="0"/>
                <a:cs typeface="Arial" panose="020B0604020202020204" pitchFamily="34" charset="0"/>
              </a:rPr>
              <a:t>DAV_Hipp_medium</a:t>
            </a:r>
            <a:endParaRPr lang="de-AT" sz="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621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B635182-4DFE-4A1A-919F-78513C31D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Best-</a:t>
            </a:r>
            <a:r>
              <a:rPr lang="de-DE" dirty="0" err="1"/>
              <a:t>practice</a:t>
            </a:r>
            <a:r>
              <a:rPr lang="de-DE" dirty="0"/>
              <a:t> </a:t>
            </a:r>
            <a:r>
              <a:rPr lang="de-DE" dirty="0" err="1"/>
              <a:t>examples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1B88F6E1-D2B5-4356-900E-ACA8E742E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5361709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AT" sz="2000" b="1" dirty="0"/>
              <a:t>Klimawandeln - Climate </a:t>
            </a:r>
            <a:r>
              <a:rPr lang="de-AT" sz="2000" b="1" dirty="0" err="1"/>
              <a:t>walk</a:t>
            </a:r>
            <a:endParaRPr lang="de-AT" sz="2000" b="1" dirty="0"/>
          </a:p>
          <a:p>
            <a:pPr marL="0" indent="0">
              <a:buNone/>
            </a:pPr>
            <a:endParaRPr lang="de-AT" sz="1000" dirty="0"/>
          </a:p>
          <a:p>
            <a:pPr>
              <a:spcAft>
                <a:spcPts val="600"/>
              </a:spcAft>
            </a:pPr>
            <a:r>
              <a:rPr lang="de-AT" sz="2000" dirty="0"/>
              <a:t>Experience </a:t>
            </a:r>
            <a:r>
              <a:rPr lang="de-AT" sz="2000" dirty="0" err="1"/>
              <a:t>trail</a:t>
            </a:r>
            <a:endParaRPr lang="de-AT" sz="2000" dirty="0"/>
          </a:p>
          <a:p>
            <a:pPr>
              <a:spcAft>
                <a:spcPts val="600"/>
              </a:spcAft>
            </a:pPr>
            <a:r>
              <a:rPr lang="de-AT" sz="2000" dirty="0"/>
              <a:t>Awareness </a:t>
            </a:r>
            <a:r>
              <a:rPr lang="de-AT" sz="2000" dirty="0" err="1"/>
              <a:t>raising</a:t>
            </a:r>
            <a:r>
              <a:rPr lang="de-AT" sz="2000" dirty="0"/>
              <a:t> </a:t>
            </a:r>
            <a:r>
              <a:rPr lang="de-AT" sz="2000" dirty="0" err="1"/>
              <a:t>through</a:t>
            </a:r>
            <a:r>
              <a:rPr lang="de-AT" sz="2000" dirty="0"/>
              <a:t> </a:t>
            </a:r>
            <a:r>
              <a:rPr lang="de-AT" sz="2000" dirty="0" err="1"/>
              <a:t>interactive</a:t>
            </a:r>
            <a:r>
              <a:rPr lang="de-AT" sz="2000" dirty="0"/>
              <a:t>, </a:t>
            </a:r>
            <a:r>
              <a:rPr lang="de-AT" sz="2000" dirty="0" err="1"/>
              <a:t>sensoric</a:t>
            </a:r>
            <a:r>
              <a:rPr lang="de-AT" sz="2000" dirty="0"/>
              <a:t>, </a:t>
            </a:r>
            <a:r>
              <a:rPr lang="de-AT" sz="2000" dirty="0" err="1"/>
              <a:t>experience</a:t>
            </a:r>
            <a:r>
              <a:rPr lang="de-AT" sz="2000" dirty="0"/>
              <a:t> and team-</a:t>
            </a:r>
            <a:r>
              <a:rPr lang="de-AT" sz="2000" dirty="0" err="1"/>
              <a:t>oriented</a:t>
            </a:r>
            <a:r>
              <a:rPr lang="de-AT" sz="2000" dirty="0"/>
              <a:t> </a:t>
            </a:r>
            <a:r>
              <a:rPr lang="de-AT" sz="2000" dirty="0" err="1"/>
              <a:t>elements</a:t>
            </a:r>
            <a:endParaRPr lang="de-AT" sz="2000" dirty="0"/>
          </a:p>
          <a:p>
            <a:pPr>
              <a:spcAft>
                <a:spcPts val="600"/>
              </a:spcAft>
            </a:pPr>
            <a:r>
              <a:rPr lang="de-AT" sz="2000" dirty="0"/>
              <a:t>14 </a:t>
            </a:r>
            <a:r>
              <a:rPr lang="de-AT" sz="2000" dirty="0" err="1"/>
              <a:t>stations</a:t>
            </a:r>
            <a:endParaRPr lang="de-AT" sz="2000" dirty="0"/>
          </a:p>
          <a:p>
            <a:r>
              <a:rPr lang="de-AT" sz="2000" dirty="0"/>
              <a:t>Topic: </a:t>
            </a:r>
          </a:p>
          <a:p>
            <a:pPr lvl="1">
              <a:spcAft>
                <a:spcPts val="600"/>
              </a:spcAft>
            </a:pPr>
            <a:r>
              <a:rPr lang="de-AT" sz="1800" dirty="0" err="1"/>
              <a:t>Influence</a:t>
            </a:r>
            <a:r>
              <a:rPr lang="de-AT" sz="1800" dirty="0"/>
              <a:t> </a:t>
            </a:r>
            <a:r>
              <a:rPr lang="de-AT" sz="1800" dirty="0" err="1"/>
              <a:t>of</a:t>
            </a:r>
            <a:r>
              <a:rPr lang="de-AT" sz="1800" dirty="0"/>
              <a:t> </a:t>
            </a:r>
            <a:r>
              <a:rPr lang="de-AT" sz="1800" dirty="0" err="1"/>
              <a:t>climate</a:t>
            </a:r>
            <a:r>
              <a:rPr lang="de-AT" sz="1800" dirty="0"/>
              <a:t> </a:t>
            </a:r>
            <a:r>
              <a:rPr lang="de-AT" sz="1800" dirty="0" err="1"/>
              <a:t>change</a:t>
            </a:r>
            <a:r>
              <a:rPr lang="de-AT" sz="1800" dirty="0"/>
              <a:t> on </a:t>
            </a:r>
            <a:r>
              <a:rPr lang="de-AT" sz="1800" dirty="0" err="1"/>
              <a:t>habitats</a:t>
            </a:r>
            <a:r>
              <a:rPr lang="de-AT" sz="1800" dirty="0"/>
              <a:t> and </a:t>
            </a:r>
            <a:r>
              <a:rPr lang="de-AT" sz="1800" dirty="0" err="1"/>
              <a:t>its</a:t>
            </a:r>
            <a:r>
              <a:rPr lang="de-AT" sz="1800" dirty="0"/>
              <a:t> </a:t>
            </a:r>
            <a:r>
              <a:rPr lang="de-AT" sz="1800" dirty="0" err="1"/>
              <a:t>endangered</a:t>
            </a:r>
            <a:r>
              <a:rPr lang="de-AT" sz="1800" dirty="0"/>
              <a:t> and </a:t>
            </a:r>
            <a:r>
              <a:rPr lang="de-AT" sz="1800" dirty="0" err="1"/>
              <a:t>protected</a:t>
            </a:r>
            <a:r>
              <a:rPr lang="de-AT" sz="1800" dirty="0"/>
              <a:t> </a:t>
            </a:r>
            <a:r>
              <a:rPr lang="de-AT" sz="1800" dirty="0" err="1"/>
              <a:t>species</a:t>
            </a:r>
            <a:endParaRPr lang="de-AT" sz="1800" dirty="0"/>
          </a:p>
          <a:p>
            <a:r>
              <a:rPr lang="de-AT" sz="2000" dirty="0"/>
              <a:t>Target </a:t>
            </a:r>
            <a:r>
              <a:rPr lang="de-AT" sz="2000" dirty="0" err="1"/>
              <a:t>group</a:t>
            </a:r>
            <a:r>
              <a:rPr lang="de-AT" sz="2000" dirty="0"/>
              <a:t>: </a:t>
            </a:r>
          </a:p>
          <a:p>
            <a:pPr lvl="1"/>
            <a:r>
              <a:rPr lang="de-AT" sz="1800" dirty="0" err="1"/>
              <a:t>Families</a:t>
            </a:r>
            <a:r>
              <a:rPr lang="de-AT" sz="1800" dirty="0"/>
              <a:t>, </a:t>
            </a:r>
            <a:r>
              <a:rPr lang="de-AT" sz="1800" dirty="0" err="1"/>
              <a:t>schools</a:t>
            </a:r>
            <a:r>
              <a:rPr lang="de-AT" sz="1800" dirty="0"/>
              <a:t>, </a:t>
            </a:r>
            <a:r>
              <a:rPr lang="de-AT" sz="1800" dirty="0" err="1"/>
              <a:t>tourists</a:t>
            </a:r>
            <a:r>
              <a:rPr lang="de-AT" sz="1800" dirty="0"/>
              <a:t> and </a:t>
            </a:r>
            <a:r>
              <a:rPr lang="de-AT" sz="1800" dirty="0" err="1"/>
              <a:t>day</a:t>
            </a:r>
            <a:r>
              <a:rPr lang="de-AT" sz="1800" dirty="0"/>
              <a:t> </a:t>
            </a:r>
            <a:r>
              <a:rPr lang="de-AT" sz="1800" dirty="0" err="1"/>
              <a:t>visitors</a:t>
            </a:r>
            <a:r>
              <a:rPr lang="de-AT" sz="1800" dirty="0"/>
              <a:t>, </a:t>
            </a:r>
            <a:r>
              <a:rPr lang="de-AT" sz="1800" dirty="0" err="1"/>
              <a:t>residents</a:t>
            </a:r>
            <a:endParaRPr lang="de-AT" sz="1800" dirty="0"/>
          </a:p>
        </p:txBody>
      </p:sp>
      <p:pic>
        <p:nvPicPr>
          <p:cNvPr id="7" name="Grafik 6" descr="Ein Bild, das Bekleidung, Regenschirm enthält.&#10;&#10;Automatisch generierte Beschreibung">
            <a:extLst>
              <a:ext uri="{FF2B5EF4-FFF2-40B4-BE49-F238E27FC236}">
                <a16:creationId xmlns:a16="http://schemas.microsoft.com/office/drawing/2014/main" xmlns="" id="{7C3161C5-530F-431D-856E-CE2CD967F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3" r="26061"/>
          <a:stretch/>
        </p:blipFill>
        <p:spPr>
          <a:xfrm>
            <a:off x="5731200" y="2475381"/>
            <a:ext cx="2955600" cy="29556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09894350-8AD3-4279-913A-A71E995D5417}"/>
              </a:ext>
            </a:extLst>
          </p:cNvPr>
          <p:cNvSpPr txBox="1"/>
          <p:nvPr/>
        </p:nvSpPr>
        <p:spPr>
          <a:xfrm rot="-5400000">
            <a:off x="7339133" y="3860848"/>
            <a:ext cx="2880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i="1" dirty="0">
                <a:latin typeface="Arial" panose="020B0604020202020204" pitchFamily="34" charset="0"/>
                <a:cs typeface="Arial" panose="020B0604020202020204" pitchFamily="34" charset="0"/>
              </a:rPr>
              <a:t>© nixxipixx.com</a:t>
            </a:r>
          </a:p>
        </p:txBody>
      </p:sp>
    </p:spTree>
    <p:extLst>
      <p:ext uri="{BB962C8B-B14F-4D97-AF65-F5344CB8AC3E}">
        <p14:creationId xmlns:p14="http://schemas.microsoft.com/office/powerpoint/2010/main" val="2509764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B635182-4DFE-4A1A-919F-78513C31D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Best-</a:t>
            </a:r>
            <a:r>
              <a:rPr lang="de-DE" dirty="0" err="1"/>
              <a:t>practice</a:t>
            </a:r>
            <a:r>
              <a:rPr lang="de-DE" dirty="0"/>
              <a:t> </a:t>
            </a:r>
            <a:r>
              <a:rPr lang="de-DE" dirty="0" err="1"/>
              <a:t>examples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1B88F6E1-D2B5-4356-900E-ACA8E742E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5361709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AT" sz="2000" b="1" dirty="0" err="1"/>
              <a:t>KlimaAlps</a:t>
            </a:r>
            <a:r>
              <a:rPr lang="de-AT" sz="2000" b="1" dirty="0"/>
              <a:t> - </a:t>
            </a:r>
            <a:r>
              <a:rPr lang="de-AT" sz="2000" b="1" dirty="0" err="1"/>
              <a:t>Visualizing</a:t>
            </a:r>
            <a:r>
              <a:rPr lang="de-AT" sz="2000" b="1" dirty="0"/>
              <a:t> </a:t>
            </a:r>
            <a:r>
              <a:rPr lang="de-AT" sz="2000" b="1" dirty="0" err="1"/>
              <a:t>climate</a:t>
            </a:r>
            <a:r>
              <a:rPr lang="de-AT" sz="2000" b="1" dirty="0"/>
              <a:t> </a:t>
            </a:r>
            <a:r>
              <a:rPr lang="de-AT" sz="2000" b="1" dirty="0" err="1"/>
              <a:t>change</a:t>
            </a:r>
            <a:endParaRPr lang="de-AT" sz="2000" b="1" dirty="0"/>
          </a:p>
          <a:p>
            <a:pPr marL="0" indent="0">
              <a:buNone/>
            </a:pPr>
            <a:endParaRPr lang="de-AT" sz="1000" b="1" dirty="0"/>
          </a:p>
          <a:p>
            <a:pPr>
              <a:spcAft>
                <a:spcPts val="600"/>
              </a:spcAft>
            </a:pPr>
            <a:r>
              <a:rPr lang="de-AT" sz="2000" dirty="0"/>
              <a:t>Transnational </a:t>
            </a:r>
            <a:r>
              <a:rPr lang="de-AT" sz="2000" dirty="0" err="1"/>
              <a:t>project</a:t>
            </a:r>
            <a:r>
              <a:rPr lang="de-AT" sz="2000" dirty="0"/>
              <a:t> </a:t>
            </a:r>
            <a:r>
              <a:rPr lang="de-AT" sz="2000" dirty="0" err="1"/>
              <a:t>of</a:t>
            </a:r>
            <a:r>
              <a:rPr lang="de-AT" sz="2000" dirty="0"/>
              <a:t> Nature Park Karwendel (</a:t>
            </a:r>
            <a:r>
              <a:rPr lang="de-AT" sz="2000" dirty="0" err="1"/>
              <a:t>Tyrol</a:t>
            </a:r>
            <a:r>
              <a:rPr lang="de-AT" sz="2000" dirty="0"/>
              <a:t>) and Bavaria</a:t>
            </a:r>
          </a:p>
          <a:p>
            <a:r>
              <a:rPr lang="de-AT" sz="2000" dirty="0"/>
              <a:t>3 </a:t>
            </a:r>
            <a:r>
              <a:rPr lang="de-AT" sz="2000" dirty="0" err="1"/>
              <a:t>main</a:t>
            </a:r>
            <a:r>
              <a:rPr lang="de-AT" sz="2000" dirty="0"/>
              <a:t> </a:t>
            </a:r>
            <a:r>
              <a:rPr lang="de-AT" sz="2000" dirty="0" err="1"/>
              <a:t>instruments</a:t>
            </a:r>
            <a:r>
              <a:rPr lang="de-AT" sz="2000" dirty="0"/>
              <a:t>: </a:t>
            </a:r>
          </a:p>
          <a:p>
            <a:pPr lvl="1"/>
            <a:r>
              <a:rPr lang="de-AT" sz="1800" dirty="0" err="1"/>
              <a:t>Qualification</a:t>
            </a:r>
            <a:r>
              <a:rPr lang="de-AT" sz="1800" dirty="0"/>
              <a:t> </a:t>
            </a:r>
            <a:r>
              <a:rPr lang="de-AT" sz="1800" dirty="0" err="1"/>
              <a:t>measure</a:t>
            </a:r>
            <a:r>
              <a:rPr lang="de-AT" sz="1800" dirty="0"/>
              <a:t> „</a:t>
            </a:r>
            <a:r>
              <a:rPr lang="de-AT" sz="1800" dirty="0" err="1"/>
              <a:t>climate</a:t>
            </a:r>
            <a:r>
              <a:rPr lang="de-AT" sz="1800" dirty="0"/>
              <a:t> </a:t>
            </a:r>
            <a:r>
              <a:rPr lang="de-AT" sz="1800" dirty="0" err="1"/>
              <a:t>educator</a:t>
            </a:r>
            <a:r>
              <a:rPr lang="de-AT" sz="1800" dirty="0"/>
              <a:t>“</a:t>
            </a:r>
          </a:p>
          <a:p>
            <a:pPr lvl="1"/>
            <a:r>
              <a:rPr lang="de-AT" sz="1800" dirty="0" err="1"/>
              <a:t>Visualization</a:t>
            </a:r>
            <a:r>
              <a:rPr lang="de-AT" sz="1800" dirty="0"/>
              <a:t> </a:t>
            </a:r>
            <a:r>
              <a:rPr lang="de-AT" sz="1800" dirty="0" err="1"/>
              <a:t>of</a:t>
            </a:r>
            <a:r>
              <a:rPr lang="de-AT" sz="1800" dirty="0"/>
              <a:t> </a:t>
            </a:r>
            <a:r>
              <a:rPr lang="de-AT" sz="1800" dirty="0" err="1"/>
              <a:t>consequences</a:t>
            </a:r>
            <a:r>
              <a:rPr lang="de-AT" sz="1800" dirty="0"/>
              <a:t> </a:t>
            </a:r>
            <a:r>
              <a:rPr lang="de-AT" sz="1800" dirty="0" err="1"/>
              <a:t>of</a:t>
            </a:r>
            <a:r>
              <a:rPr lang="de-AT" sz="1800" dirty="0"/>
              <a:t> </a:t>
            </a:r>
            <a:r>
              <a:rPr lang="de-AT" sz="1800" dirty="0" err="1"/>
              <a:t>climate</a:t>
            </a:r>
            <a:r>
              <a:rPr lang="de-AT" sz="1800" dirty="0"/>
              <a:t> </a:t>
            </a:r>
            <a:r>
              <a:rPr lang="de-AT" sz="1800" dirty="0" err="1"/>
              <a:t>change</a:t>
            </a:r>
            <a:r>
              <a:rPr lang="de-AT" sz="1800" dirty="0"/>
              <a:t> in </a:t>
            </a:r>
            <a:r>
              <a:rPr lang="de-AT" sz="1800" dirty="0" err="1"/>
              <a:t>the</a:t>
            </a:r>
            <a:r>
              <a:rPr lang="de-AT" sz="1800" dirty="0"/>
              <a:t> </a:t>
            </a:r>
            <a:r>
              <a:rPr lang="de-AT" sz="1800" dirty="0" err="1"/>
              <a:t>landscape</a:t>
            </a:r>
            <a:endParaRPr lang="de-AT" sz="1800" dirty="0"/>
          </a:p>
          <a:p>
            <a:pPr lvl="1">
              <a:spcAft>
                <a:spcPts val="600"/>
              </a:spcAft>
            </a:pPr>
            <a:r>
              <a:rPr lang="de-AT" sz="1800" dirty="0"/>
              <a:t>Development </a:t>
            </a:r>
            <a:r>
              <a:rPr lang="de-AT" sz="1800" dirty="0" err="1"/>
              <a:t>of</a:t>
            </a:r>
            <a:r>
              <a:rPr lang="de-AT" sz="1800" dirty="0"/>
              <a:t> a network </a:t>
            </a:r>
            <a:r>
              <a:rPr lang="de-AT" sz="1800" dirty="0" err="1"/>
              <a:t>of</a:t>
            </a:r>
            <a:r>
              <a:rPr lang="de-AT" sz="1800" dirty="0"/>
              <a:t> </a:t>
            </a:r>
            <a:r>
              <a:rPr lang="de-AT" sz="1800" dirty="0" err="1"/>
              <a:t>partners</a:t>
            </a:r>
            <a:endParaRPr lang="de-AT" sz="1800" dirty="0"/>
          </a:p>
          <a:p>
            <a:r>
              <a:rPr lang="de-DE" sz="2000" dirty="0"/>
              <a:t>Target </a:t>
            </a:r>
            <a:r>
              <a:rPr lang="de-DE" sz="2000" dirty="0" err="1"/>
              <a:t>group</a:t>
            </a:r>
            <a:r>
              <a:rPr lang="de-DE" sz="2000" dirty="0"/>
              <a:t>: </a:t>
            </a:r>
          </a:p>
          <a:p>
            <a:pPr lvl="1"/>
            <a:r>
              <a:rPr lang="de-DE" sz="1800" dirty="0" err="1"/>
              <a:t>children</a:t>
            </a:r>
            <a:r>
              <a:rPr lang="de-DE" sz="1800" dirty="0"/>
              <a:t>, </a:t>
            </a:r>
            <a:r>
              <a:rPr lang="de-DE" sz="1800" dirty="0" err="1"/>
              <a:t>adolescents</a:t>
            </a:r>
            <a:r>
              <a:rPr lang="de-DE" sz="1800" dirty="0"/>
              <a:t> and </a:t>
            </a:r>
            <a:r>
              <a:rPr lang="de-DE" sz="1800" dirty="0" err="1"/>
              <a:t>adults</a:t>
            </a:r>
            <a:endParaRPr lang="de-DE" sz="180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4C4C0D1E-466D-4756-ABFC-3E22459184F1}"/>
              </a:ext>
            </a:extLst>
          </p:cNvPr>
          <p:cNvSpPr/>
          <p:nvPr/>
        </p:nvSpPr>
        <p:spPr>
          <a:xfrm>
            <a:off x="5731200" y="2513181"/>
            <a:ext cx="2955600" cy="29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DA20697B-A0F9-445C-8E38-CBD5F518F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840" y="3263581"/>
            <a:ext cx="2656319" cy="145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5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xmlns="" id="{E170447E-FEB1-4BA9-A926-89E92B293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attention</a:t>
            </a:r>
            <a:r>
              <a:rPr lang="de-DE" dirty="0"/>
              <a:t>!</a:t>
            </a:r>
            <a:endParaRPr lang="de-AT" dirty="0"/>
          </a:p>
        </p:txBody>
      </p:sp>
      <p:pic>
        <p:nvPicPr>
          <p:cNvPr id="9" name="Bild 6">
            <a:extLst>
              <a:ext uri="{FF2B5EF4-FFF2-40B4-BE49-F238E27FC236}">
                <a16:creationId xmlns:a16="http://schemas.microsoft.com/office/drawing/2014/main" xmlns="" id="{D357AC24-288B-4003-887F-F5062C7EB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13470"/>
            <a:ext cx="8229600" cy="43171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2614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_Vorlage_2016" id="{577C45B1-D997-4E16-9EA1-7C3BA2302B30}" vid="{B3434C9D-8A82-4249-A21C-63D886503AD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27734D9504FB14190A9BDC195403757" ma:contentTypeVersion="12" ma:contentTypeDescription="Ein neues Dokument erstellen." ma:contentTypeScope="" ma:versionID="f6343414d0b2d48196368cd154c262c9">
  <xsd:schema xmlns:xsd="http://www.w3.org/2001/XMLSchema" xmlns:xs="http://www.w3.org/2001/XMLSchema" xmlns:p="http://schemas.microsoft.com/office/2006/metadata/properties" xmlns:ns2="44d7b393-969c-420e-807f-69ee8fba928a" xmlns:ns3="d29c616e-716a-419d-a35d-9a1fed8407c4" targetNamespace="http://schemas.microsoft.com/office/2006/metadata/properties" ma:root="true" ma:fieldsID="e5bbe502150b445d8511f61df41e40d5" ns2:_="" ns3:_="">
    <xsd:import namespace="44d7b393-969c-420e-807f-69ee8fba928a"/>
    <xsd:import namespace="d29c616e-716a-419d-a35d-9a1fed8407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d7b393-969c-420e-807f-69ee8fba92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9c616e-716a-419d-a35d-9a1fed8407c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2D9D84-D458-4F41-8061-B7F56BED6C3B}">
  <ds:schemaRefs>
    <ds:schemaRef ds:uri="d29c616e-716a-419d-a35d-9a1fed8407c4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terms/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44d7b393-969c-420e-807f-69ee8fba928a"/>
  </ds:schemaRefs>
</ds:datastoreItem>
</file>

<file path=customXml/itemProps2.xml><?xml version="1.0" encoding="utf-8"?>
<ds:datastoreItem xmlns:ds="http://schemas.openxmlformats.org/officeDocument/2006/customXml" ds:itemID="{8BB997B7-DE0A-4B97-A556-749A937B99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821F35-AD0A-444C-A778-07B4A88168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d7b393-969c-420e-807f-69ee8fba928a"/>
    <ds:schemaRef ds:uri="d29c616e-716a-419d-a35d-9a1fed8407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Powerpoint_Vorlage_2016</Template>
  <TotalTime>0</TotalTime>
  <Words>324</Words>
  <Application>Microsoft Office PowerPoint</Application>
  <PresentationFormat>On-screen Show (4:3)</PresentationFormat>
  <Paragraphs>85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Times New Roman</vt:lpstr>
      <vt:lpstr>Wingdings</vt:lpstr>
      <vt:lpstr>Office-Design</vt:lpstr>
      <vt:lpstr>PowerPoint Presentation</vt:lpstr>
      <vt:lpstr>Association of Austrian Nature Parks</vt:lpstr>
      <vt:lpstr>Climate Mitigation Actions</vt:lpstr>
      <vt:lpstr>Best-practice examples</vt:lpstr>
      <vt:lpstr>Best-practice examples</vt:lpstr>
      <vt:lpstr>Best-practice examples</vt:lpstr>
      <vt:lpstr>Thank you for your attention!</vt:lpstr>
    </vt:vector>
  </TitlesOfParts>
  <Company>die werbetrommel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Verena Langer</dc:creator>
  <cp:lastModifiedBy>Carol Ritchie</cp:lastModifiedBy>
  <cp:revision>301</cp:revision>
  <cp:lastPrinted>2020-10-20T08:28:34Z</cp:lastPrinted>
  <dcterms:created xsi:type="dcterms:W3CDTF">2016-05-03T11:04:56Z</dcterms:created>
  <dcterms:modified xsi:type="dcterms:W3CDTF">2020-10-22T06:47:23Z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0x010100A27734D9504FB14190A9BDC195403757</vt:lpwstr>
  </property>
  <property fmtid="{D5CDD505-2E9C-101B-9397-08002B2CF9AE}" pid="3" name="Order">
    <vt:r8>339200</vt:r8>
  </property>
</Properties>
</file>