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12D"/>
    <a:srgbClr val="000000"/>
    <a:srgbClr val="5E9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E498E-AD4D-4C96-A35E-6886BDAE43B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D55858F-ABAF-42D0-9B2D-E3FE56842B3D}">
      <dgm:prSet phldrT="[Text]"/>
      <dgm:spPr/>
      <dgm:t>
        <a:bodyPr/>
        <a:lstStyle/>
        <a:p>
          <a:r>
            <a:rPr lang="en-US" dirty="0" smtClean="0"/>
            <a:t>Survey of Protected Areas to understand usage, good management and issues</a:t>
          </a:r>
          <a:endParaRPr lang="en-US" dirty="0"/>
        </a:p>
      </dgm:t>
    </dgm:pt>
    <dgm:pt modelId="{E446D71E-FAE7-4A9B-AE88-28F3C253D3B0}" type="parTrans" cxnId="{D1FAAA41-79E3-4F4A-BE10-9F77E6BF4532}">
      <dgm:prSet/>
      <dgm:spPr/>
      <dgm:t>
        <a:bodyPr/>
        <a:lstStyle/>
        <a:p>
          <a:endParaRPr lang="en-US"/>
        </a:p>
      </dgm:t>
    </dgm:pt>
    <dgm:pt modelId="{98C245C0-B0E8-4557-B73D-9EE8FBD6E462}" type="sibTrans" cxnId="{D1FAAA41-79E3-4F4A-BE10-9F77E6BF4532}">
      <dgm:prSet/>
      <dgm:spPr/>
      <dgm:t>
        <a:bodyPr/>
        <a:lstStyle/>
        <a:p>
          <a:endParaRPr lang="en-US"/>
        </a:p>
      </dgm:t>
    </dgm:pt>
    <dgm:pt modelId="{888883AA-4376-4255-93C7-A08286606B0D}">
      <dgm:prSet phldrT="[Text]"/>
      <dgm:spPr/>
      <dgm:t>
        <a:bodyPr/>
        <a:lstStyle/>
        <a:p>
          <a:r>
            <a:rPr lang="en-US" dirty="0" smtClean="0"/>
            <a:t>Analysis of outdoor sports training systems</a:t>
          </a:r>
          <a:endParaRPr lang="en-US" dirty="0"/>
        </a:p>
      </dgm:t>
    </dgm:pt>
    <dgm:pt modelId="{31278E80-3E38-4E09-B994-354D253F5FB5}" type="parTrans" cxnId="{5A41E72C-B42E-440A-AA6F-56C8C30919E1}">
      <dgm:prSet/>
      <dgm:spPr/>
      <dgm:t>
        <a:bodyPr/>
        <a:lstStyle/>
        <a:p>
          <a:endParaRPr lang="en-US"/>
        </a:p>
      </dgm:t>
    </dgm:pt>
    <dgm:pt modelId="{3CD1BBCA-DB99-4D9C-862A-81DD9FE4358B}" type="sibTrans" cxnId="{5A41E72C-B42E-440A-AA6F-56C8C30919E1}">
      <dgm:prSet/>
      <dgm:spPr/>
      <dgm:t>
        <a:bodyPr/>
        <a:lstStyle/>
        <a:p>
          <a:endParaRPr lang="en-US"/>
        </a:p>
      </dgm:t>
    </dgm:pt>
    <dgm:pt modelId="{6D14A740-E880-42A6-A49E-65E128E8D366}">
      <dgm:prSet phldrT="[Text]"/>
      <dgm:spPr/>
      <dgm:t>
        <a:bodyPr/>
        <a:lstStyle/>
        <a:p>
          <a:r>
            <a:rPr lang="en-US" dirty="0" smtClean="0"/>
            <a:t>Survey of outdoor sports to understand environmental education systems</a:t>
          </a:r>
          <a:endParaRPr lang="en-US" dirty="0"/>
        </a:p>
      </dgm:t>
    </dgm:pt>
    <dgm:pt modelId="{FF7153BC-679F-419C-BF3B-6BE9A4B4F229}" type="parTrans" cxnId="{6984175C-6080-4EF9-951D-3793DC6DCCEA}">
      <dgm:prSet/>
      <dgm:spPr/>
      <dgm:t>
        <a:bodyPr/>
        <a:lstStyle/>
        <a:p>
          <a:endParaRPr lang="en-US"/>
        </a:p>
      </dgm:t>
    </dgm:pt>
    <dgm:pt modelId="{C27ACE1B-8663-4B56-B729-F679D64E3170}" type="sibTrans" cxnId="{6984175C-6080-4EF9-951D-3793DC6DCCEA}">
      <dgm:prSet/>
      <dgm:spPr/>
      <dgm:t>
        <a:bodyPr/>
        <a:lstStyle/>
        <a:p>
          <a:endParaRPr lang="en-US"/>
        </a:p>
      </dgm:t>
    </dgm:pt>
    <dgm:pt modelId="{028A0CD8-7472-4A1F-A7CA-7E9AF1F74405}">
      <dgm:prSet phldrT="[Text]"/>
      <dgm:spPr/>
      <dgm:t>
        <a:bodyPr/>
        <a:lstStyle/>
        <a:p>
          <a:r>
            <a:rPr lang="en-US" dirty="0" smtClean="0"/>
            <a:t>Search for examples of good practice</a:t>
          </a:r>
          <a:endParaRPr lang="en-US" dirty="0"/>
        </a:p>
      </dgm:t>
    </dgm:pt>
    <dgm:pt modelId="{D5AED7D4-94D7-48B9-AB56-5B0ED280DE5C}" type="parTrans" cxnId="{DF23EEB5-1D70-438E-BD8F-4C5BAA76DC68}">
      <dgm:prSet/>
      <dgm:spPr/>
      <dgm:t>
        <a:bodyPr/>
        <a:lstStyle/>
        <a:p>
          <a:endParaRPr lang="en-US"/>
        </a:p>
      </dgm:t>
    </dgm:pt>
    <dgm:pt modelId="{6222C294-17ED-43AB-9ACD-B1CE84553600}" type="sibTrans" cxnId="{DF23EEB5-1D70-438E-BD8F-4C5BAA76DC68}">
      <dgm:prSet/>
      <dgm:spPr/>
      <dgm:t>
        <a:bodyPr/>
        <a:lstStyle/>
        <a:p>
          <a:endParaRPr lang="en-US"/>
        </a:p>
      </dgm:t>
    </dgm:pt>
    <dgm:pt modelId="{38A66073-660C-4CF9-86EA-18D01E48AD19}" type="pres">
      <dgm:prSet presAssocID="{A3EE498E-AD4D-4C96-A35E-6886BDAE4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9C29A-C855-42BA-AC36-665B7C29B386}" type="pres">
      <dgm:prSet presAssocID="{6D55858F-ABAF-42D0-9B2D-E3FE56842B3D}" presName="parentLin" presStyleCnt="0"/>
      <dgm:spPr/>
    </dgm:pt>
    <dgm:pt modelId="{2F378485-6378-42D0-8DE1-595195F332D6}" type="pres">
      <dgm:prSet presAssocID="{6D55858F-ABAF-42D0-9B2D-E3FE56842B3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BD2F7C7-30E7-40D9-A170-8C19B5E49634}" type="pres">
      <dgm:prSet presAssocID="{6D55858F-ABAF-42D0-9B2D-E3FE56842B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BA51D-8516-45F4-AB08-09764C3F7DA3}" type="pres">
      <dgm:prSet presAssocID="{6D55858F-ABAF-42D0-9B2D-E3FE56842B3D}" presName="negativeSpace" presStyleCnt="0"/>
      <dgm:spPr/>
    </dgm:pt>
    <dgm:pt modelId="{72DB9BA2-60C4-4C85-A758-C524D57F70E6}" type="pres">
      <dgm:prSet presAssocID="{6D55858F-ABAF-42D0-9B2D-E3FE56842B3D}" presName="childText" presStyleLbl="conFgAcc1" presStyleIdx="0" presStyleCnt="4">
        <dgm:presLayoutVars>
          <dgm:bulletEnabled val="1"/>
        </dgm:presLayoutVars>
      </dgm:prSet>
      <dgm:spPr/>
    </dgm:pt>
    <dgm:pt modelId="{8659DE6C-55E9-4AA4-87B6-EF8C8E9B3F63}" type="pres">
      <dgm:prSet presAssocID="{98C245C0-B0E8-4557-B73D-9EE8FBD6E462}" presName="spaceBetweenRectangles" presStyleCnt="0"/>
      <dgm:spPr/>
    </dgm:pt>
    <dgm:pt modelId="{5F34D1C2-15F0-475E-B6B3-5B2FFB04E490}" type="pres">
      <dgm:prSet presAssocID="{888883AA-4376-4255-93C7-A08286606B0D}" presName="parentLin" presStyleCnt="0"/>
      <dgm:spPr/>
    </dgm:pt>
    <dgm:pt modelId="{F1643870-E318-45EE-8624-1B19801CD110}" type="pres">
      <dgm:prSet presAssocID="{888883AA-4376-4255-93C7-A08286606B0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DDE27C3-5EF5-48E6-BD8C-3C842D0FB0A7}" type="pres">
      <dgm:prSet presAssocID="{888883AA-4376-4255-93C7-A08286606B0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EF35-7BB4-4136-8CF1-283347B9F6DF}" type="pres">
      <dgm:prSet presAssocID="{888883AA-4376-4255-93C7-A08286606B0D}" presName="negativeSpace" presStyleCnt="0"/>
      <dgm:spPr/>
    </dgm:pt>
    <dgm:pt modelId="{0A24C9D5-1D2E-4188-98C3-E3D18BBF1E0A}" type="pres">
      <dgm:prSet presAssocID="{888883AA-4376-4255-93C7-A08286606B0D}" presName="childText" presStyleLbl="conFgAcc1" presStyleIdx="1" presStyleCnt="4">
        <dgm:presLayoutVars>
          <dgm:bulletEnabled val="1"/>
        </dgm:presLayoutVars>
      </dgm:prSet>
      <dgm:spPr/>
    </dgm:pt>
    <dgm:pt modelId="{E451BA78-44F2-49C2-8601-9CC65DED0DDF}" type="pres">
      <dgm:prSet presAssocID="{3CD1BBCA-DB99-4D9C-862A-81DD9FE4358B}" presName="spaceBetweenRectangles" presStyleCnt="0"/>
      <dgm:spPr/>
    </dgm:pt>
    <dgm:pt modelId="{7066E75B-0458-4CF9-96C1-C5C3E441CACA}" type="pres">
      <dgm:prSet presAssocID="{6D14A740-E880-42A6-A49E-65E128E8D366}" presName="parentLin" presStyleCnt="0"/>
      <dgm:spPr/>
    </dgm:pt>
    <dgm:pt modelId="{C4C4BE4C-033D-46B1-8290-0BBA494A1634}" type="pres">
      <dgm:prSet presAssocID="{6D14A740-E880-42A6-A49E-65E128E8D36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742583B-D349-42CE-A96E-32D61508AE42}" type="pres">
      <dgm:prSet presAssocID="{6D14A740-E880-42A6-A49E-65E128E8D3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0213E-3E4B-4DA9-80A6-69455176FCA8}" type="pres">
      <dgm:prSet presAssocID="{6D14A740-E880-42A6-A49E-65E128E8D366}" presName="negativeSpace" presStyleCnt="0"/>
      <dgm:spPr/>
    </dgm:pt>
    <dgm:pt modelId="{C0868CEE-41E8-41F5-833B-3AE413E9EDD7}" type="pres">
      <dgm:prSet presAssocID="{6D14A740-E880-42A6-A49E-65E128E8D366}" presName="childText" presStyleLbl="conFgAcc1" presStyleIdx="2" presStyleCnt="4">
        <dgm:presLayoutVars>
          <dgm:bulletEnabled val="1"/>
        </dgm:presLayoutVars>
      </dgm:prSet>
      <dgm:spPr/>
    </dgm:pt>
    <dgm:pt modelId="{F4F734B0-1175-4B5A-8655-C2E23FCEBE06}" type="pres">
      <dgm:prSet presAssocID="{C27ACE1B-8663-4B56-B729-F679D64E3170}" presName="spaceBetweenRectangles" presStyleCnt="0"/>
      <dgm:spPr/>
    </dgm:pt>
    <dgm:pt modelId="{B10DCF4D-8DDA-4F0D-9DDF-C96EBD40CD35}" type="pres">
      <dgm:prSet presAssocID="{028A0CD8-7472-4A1F-A7CA-7E9AF1F74405}" presName="parentLin" presStyleCnt="0"/>
      <dgm:spPr/>
    </dgm:pt>
    <dgm:pt modelId="{CF788580-CC5B-41D4-9727-3AA2747CA559}" type="pres">
      <dgm:prSet presAssocID="{028A0CD8-7472-4A1F-A7CA-7E9AF1F7440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308EC4B-CD87-455A-8CFA-FF0FA0D1CFD8}" type="pres">
      <dgm:prSet presAssocID="{028A0CD8-7472-4A1F-A7CA-7E9AF1F744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707A7-3481-4A34-B0F1-B5F41176BC21}" type="pres">
      <dgm:prSet presAssocID="{028A0CD8-7472-4A1F-A7CA-7E9AF1F74405}" presName="negativeSpace" presStyleCnt="0"/>
      <dgm:spPr/>
    </dgm:pt>
    <dgm:pt modelId="{924EB5FA-AED2-4C00-AB0B-64188F60BB00}" type="pres">
      <dgm:prSet presAssocID="{028A0CD8-7472-4A1F-A7CA-7E9AF1F74405}" presName="childText" presStyleLbl="conFgAcc1" presStyleIdx="3" presStyleCnt="4" custLinFactNeighborX="0" custLinFactNeighborY="77596">
        <dgm:presLayoutVars>
          <dgm:bulletEnabled val="1"/>
        </dgm:presLayoutVars>
      </dgm:prSet>
      <dgm:spPr/>
    </dgm:pt>
  </dgm:ptLst>
  <dgm:cxnLst>
    <dgm:cxn modelId="{F209E759-7DA8-4536-A333-0D0537DF6287}" type="presOf" srcId="{028A0CD8-7472-4A1F-A7CA-7E9AF1F74405}" destId="{CF788580-CC5B-41D4-9727-3AA2747CA559}" srcOrd="0" destOrd="0" presId="urn:microsoft.com/office/officeart/2005/8/layout/list1"/>
    <dgm:cxn modelId="{C728C7D2-5679-4235-91E0-5D54B0EFCB01}" type="presOf" srcId="{A3EE498E-AD4D-4C96-A35E-6886BDAE43B6}" destId="{38A66073-660C-4CF9-86EA-18D01E48AD19}" srcOrd="0" destOrd="0" presId="urn:microsoft.com/office/officeart/2005/8/layout/list1"/>
    <dgm:cxn modelId="{FB33C3BB-DE56-4AD6-BC6F-96C4B55CCE69}" type="presOf" srcId="{6D14A740-E880-42A6-A49E-65E128E8D366}" destId="{C4C4BE4C-033D-46B1-8290-0BBA494A1634}" srcOrd="0" destOrd="0" presId="urn:microsoft.com/office/officeart/2005/8/layout/list1"/>
    <dgm:cxn modelId="{6A2A8ACF-E3D0-42AA-A7A8-24D2808917F1}" type="presOf" srcId="{6D55858F-ABAF-42D0-9B2D-E3FE56842B3D}" destId="{EBD2F7C7-30E7-40D9-A170-8C19B5E49634}" srcOrd="1" destOrd="0" presId="urn:microsoft.com/office/officeart/2005/8/layout/list1"/>
    <dgm:cxn modelId="{5A41E72C-B42E-440A-AA6F-56C8C30919E1}" srcId="{A3EE498E-AD4D-4C96-A35E-6886BDAE43B6}" destId="{888883AA-4376-4255-93C7-A08286606B0D}" srcOrd="1" destOrd="0" parTransId="{31278E80-3E38-4E09-B994-354D253F5FB5}" sibTransId="{3CD1BBCA-DB99-4D9C-862A-81DD9FE4358B}"/>
    <dgm:cxn modelId="{16D42728-9532-4DB1-B4D8-E53A3B0EE171}" type="presOf" srcId="{888883AA-4376-4255-93C7-A08286606B0D}" destId="{8DDE27C3-5EF5-48E6-BD8C-3C842D0FB0A7}" srcOrd="1" destOrd="0" presId="urn:microsoft.com/office/officeart/2005/8/layout/list1"/>
    <dgm:cxn modelId="{83091CF2-908E-4032-97DB-7743C39083AD}" type="presOf" srcId="{6D55858F-ABAF-42D0-9B2D-E3FE56842B3D}" destId="{2F378485-6378-42D0-8DE1-595195F332D6}" srcOrd="0" destOrd="0" presId="urn:microsoft.com/office/officeart/2005/8/layout/list1"/>
    <dgm:cxn modelId="{AD32BCB0-7FBE-4F5C-9827-270F1716C09A}" type="presOf" srcId="{888883AA-4376-4255-93C7-A08286606B0D}" destId="{F1643870-E318-45EE-8624-1B19801CD110}" srcOrd="0" destOrd="0" presId="urn:microsoft.com/office/officeart/2005/8/layout/list1"/>
    <dgm:cxn modelId="{82171172-62B1-4A56-90F4-C18E34886334}" type="presOf" srcId="{6D14A740-E880-42A6-A49E-65E128E8D366}" destId="{3742583B-D349-42CE-A96E-32D61508AE42}" srcOrd="1" destOrd="0" presId="urn:microsoft.com/office/officeart/2005/8/layout/list1"/>
    <dgm:cxn modelId="{6984175C-6080-4EF9-951D-3793DC6DCCEA}" srcId="{A3EE498E-AD4D-4C96-A35E-6886BDAE43B6}" destId="{6D14A740-E880-42A6-A49E-65E128E8D366}" srcOrd="2" destOrd="0" parTransId="{FF7153BC-679F-419C-BF3B-6BE9A4B4F229}" sibTransId="{C27ACE1B-8663-4B56-B729-F679D64E3170}"/>
    <dgm:cxn modelId="{DF23EEB5-1D70-438E-BD8F-4C5BAA76DC68}" srcId="{A3EE498E-AD4D-4C96-A35E-6886BDAE43B6}" destId="{028A0CD8-7472-4A1F-A7CA-7E9AF1F74405}" srcOrd="3" destOrd="0" parTransId="{D5AED7D4-94D7-48B9-AB56-5B0ED280DE5C}" sibTransId="{6222C294-17ED-43AB-9ACD-B1CE84553600}"/>
    <dgm:cxn modelId="{CD5AEF4D-9B05-42AD-9B52-25CE3A85A7FA}" type="presOf" srcId="{028A0CD8-7472-4A1F-A7CA-7E9AF1F74405}" destId="{4308EC4B-CD87-455A-8CFA-FF0FA0D1CFD8}" srcOrd="1" destOrd="0" presId="urn:microsoft.com/office/officeart/2005/8/layout/list1"/>
    <dgm:cxn modelId="{D1FAAA41-79E3-4F4A-BE10-9F77E6BF4532}" srcId="{A3EE498E-AD4D-4C96-A35E-6886BDAE43B6}" destId="{6D55858F-ABAF-42D0-9B2D-E3FE56842B3D}" srcOrd="0" destOrd="0" parTransId="{E446D71E-FAE7-4A9B-AE88-28F3C253D3B0}" sibTransId="{98C245C0-B0E8-4557-B73D-9EE8FBD6E462}"/>
    <dgm:cxn modelId="{24A548CF-BD68-4BD7-93E7-7151137152BA}" type="presParOf" srcId="{38A66073-660C-4CF9-86EA-18D01E48AD19}" destId="{8999C29A-C855-42BA-AC36-665B7C29B386}" srcOrd="0" destOrd="0" presId="urn:microsoft.com/office/officeart/2005/8/layout/list1"/>
    <dgm:cxn modelId="{3024E183-9C65-4AE7-8E08-CBBA66ADBBAF}" type="presParOf" srcId="{8999C29A-C855-42BA-AC36-665B7C29B386}" destId="{2F378485-6378-42D0-8DE1-595195F332D6}" srcOrd="0" destOrd="0" presId="urn:microsoft.com/office/officeart/2005/8/layout/list1"/>
    <dgm:cxn modelId="{964CE2F6-446E-49EF-BD85-FB069F2146ED}" type="presParOf" srcId="{8999C29A-C855-42BA-AC36-665B7C29B386}" destId="{EBD2F7C7-30E7-40D9-A170-8C19B5E49634}" srcOrd="1" destOrd="0" presId="urn:microsoft.com/office/officeart/2005/8/layout/list1"/>
    <dgm:cxn modelId="{4117D316-02A6-43A0-87C0-BCFDAD9A53F5}" type="presParOf" srcId="{38A66073-660C-4CF9-86EA-18D01E48AD19}" destId="{360BA51D-8516-45F4-AB08-09764C3F7DA3}" srcOrd="1" destOrd="0" presId="urn:microsoft.com/office/officeart/2005/8/layout/list1"/>
    <dgm:cxn modelId="{6BE4F2AE-1619-4EA7-8926-DA43D7FC82DA}" type="presParOf" srcId="{38A66073-660C-4CF9-86EA-18D01E48AD19}" destId="{72DB9BA2-60C4-4C85-A758-C524D57F70E6}" srcOrd="2" destOrd="0" presId="urn:microsoft.com/office/officeart/2005/8/layout/list1"/>
    <dgm:cxn modelId="{7724220C-C2DE-4260-B7FC-D073159A8FBF}" type="presParOf" srcId="{38A66073-660C-4CF9-86EA-18D01E48AD19}" destId="{8659DE6C-55E9-4AA4-87B6-EF8C8E9B3F63}" srcOrd="3" destOrd="0" presId="urn:microsoft.com/office/officeart/2005/8/layout/list1"/>
    <dgm:cxn modelId="{972AC79F-DEAE-435C-8679-665C8483B62D}" type="presParOf" srcId="{38A66073-660C-4CF9-86EA-18D01E48AD19}" destId="{5F34D1C2-15F0-475E-B6B3-5B2FFB04E490}" srcOrd="4" destOrd="0" presId="urn:microsoft.com/office/officeart/2005/8/layout/list1"/>
    <dgm:cxn modelId="{DE77E43B-AE3E-4E1F-B0F0-FDA864E090AD}" type="presParOf" srcId="{5F34D1C2-15F0-475E-B6B3-5B2FFB04E490}" destId="{F1643870-E318-45EE-8624-1B19801CD110}" srcOrd="0" destOrd="0" presId="urn:microsoft.com/office/officeart/2005/8/layout/list1"/>
    <dgm:cxn modelId="{3FE1C0B6-62CD-436E-A286-07BEFEDC812D}" type="presParOf" srcId="{5F34D1C2-15F0-475E-B6B3-5B2FFB04E490}" destId="{8DDE27C3-5EF5-48E6-BD8C-3C842D0FB0A7}" srcOrd="1" destOrd="0" presId="urn:microsoft.com/office/officeart/2005/8/layout/list1"/>
    <dgm:cxn modelId="{AFB32D78-4237-480F-9B3F-81A4DC9DC23D}" type="presParOf" srcId="{38A66073-660C-4CF9-86EA-18D01E48AD19}" destId="{FAA4EF35-7BB4-4136-8CF1-283347B9F6DF}" srcOrd="5" destOrd="0" presId="urn:microsoft.com/office/officeart/2005/8/layout/list1"/>
    <dgm:cxn modelId="{9D6E9CB0-3C44-4E66-ABCD-E513746B2CE2}" type="presParOf" srcId="{38A66073-660C-4CF9-86EA-18D01E48AD19}" destId="{0A24C9D5-1D2E-4188-98C3-E3D18BBF1E0A}" srcOrd="6" destOrd="0" presId="urn:microsoft.com/office/officeart/2005/8/layout/list1"/>
    <dgm:cxn modelId="{11A79AD2-87C6-4784-A6A5-58F26958D609}" type="presParOf" srcId="{38A66073-660C-4CF9-86EA-18D01E48AD19}" destId="{E451BA78-44F2-49C2-8601-9CC65DED0DDF}" srcOrd="7" destOrd="0" presId="urn:microsoft.com/office/officeart/2005/8/layout/list1"/>
    <dgm:cxn modelId="{45910BAE-08CE-4C10-97CB-DFB46DF3ED91}" type="presParOf" srcId="{38A66073-660C-4CF9-86EA-18D01E48AD19}" destId="{7066E75B-0458-4CF9-96C1-C5C3E441CACA}" srcOrd="8" destOrd="0" presId="urn:microsoft.com/office/officeart/2005/8/layout/list1"/>
    <dgm:cxn modelId="{54501BB0-E73C-4C6F-9C5B-DFC42F8D81F8}" type="presParOf" srcId="{7066E75B-0458-4CF9-96C1-C5C3E441CACA}" destId="{C4C4BE4C-033D-46B1-8290-0BBA494A1634}" srcOrd="0" destOrd="0" presId="urn:microsoft.com/office/officeart/2005/8/layout/list1"/>
    <dgm:cxn modelId="{154B5710-0CA0-49FB-914D-9ABB067CD494}" type="presParOf" srcId="{7066E75B-0458-4CF9-96C1-C5C3E441CACA}" destId="{3742583B-D349-42CE-A96E-32D61508AE42}" srcOrd="1" destOrd="0" presId="urn:microsoft.com/office/officeart/2005/8/layout/list1"/>
    <dgm:cxn modelId="{AE701C19-B100-4D95-B755-4A9E0814A655}" type="presParOf" srcId="{38A66073-660C-4CF9-86EA-18D01E48AD19}" destId="{2530213E-3E4B-4DA9-80A6-69455176FCA8}" srcOrd="9" destOrd="0" presId="urn:microsoft.com/office/officeart/2005/8/layout/list1"/>
    <dgm:cxn modelId="{2D252BF2-782C-434A-B43B-F9643A7B4B07}" type="presParOf" srcId="{38A66073-660C-4CF9-86EA-18D01E48AD19}" destId="{C0868CEE-41E8-41F5-833B-3AE413E9EDD7}" srcOrd="10" destOrd="0" presId="urn:microsoft.com/office/officeart/2005/8/layout/list1"/>
    <dgm:cxn modelId="{DF0ACFC9-33F6-45A7-8453-265C85F7F0BC}" type="presParOf" srcId="{38A66073-660C-4CF9-86EA-18D01E48AD19}" destId="{F4F734B0-1175-4B5A-8655-C2E23FCEBE06}" srcOrd="11" destOrd="0" presId="urn:microsoft.com/office/officeart/2005/8/layout/list1"/>
    <dgm:cxn modelId="{AE217848-62A8-49BE-B94F-F2E218DB6232}" type="presParOf" srcId="{38A66073-660C-4CF9-86EA-18D01E48AD19}" destId="{B10DCF4D-8DDA-4F0D-9DDF-C96EBD40CD35}" srcOrd="12" destOrd="0" presId="urn:microsoft.com/office/officeart/2005/8/layout/list1"/>
    <dgm:cxn modelId="{1757BA16-A3C1-4BFD-BE0A-9D0018D838DB}" type="presParOf" srcId="{B10DCF4D-8DDA-4F0D-9DDF-C96EBD40CD35}" destId="{CF788580-CC5B-41D4-9727-3AA2747CA559}" srcOrd="0" destOrd="0" presId="urn:microsoft.com/office/officeart/2005/8/layout/list1"/>
    <dgm:cxn modelId="{6BF3CFB7-A45B-4074-A427-039FCF634AF8}" type="presParOf" srcId="{B10DCF4D-8DDA-4F0D-9DDF-C96EBD40CD35}" destId="{4308EC4B-CD87-455A-8CFA-FF0FA0D1CFD8}" srcOrd="1" destOrd="0" presId="urn:microsoft.com/office/officeart/2005/8/layout/list1"/>
    <dgm:cxn modelId="{437264AE-3445-4962-A561-AAF09228D8B4}" type="presParOf" srcId="{38A66073-660C-4CF9-86EA-18D01E48AD19}" destId="{5EA707A7-3481-4A34-B0F1-B5F41176BC21}" srcOrd="13" destOrd="0" presId="urn:microsoft.com/office/officeart/2005/8/layout/list1"/>
    <dgm:cxn modelId="{D08426E8-9499-462A-B084-E5B8F401BD77}" type="presParOf" srcId="{38A66073-660C-4CF9-86EA-18D01E48AD19}" destId="{924EB5FA-AED2-4C00-AB0B-64188F60BB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8234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63f005f9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d363f005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023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63f005f9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d363f005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217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63f005f9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d363f005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9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63f005f9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d363f005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566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63f005f9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d363f005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905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63f005f9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d363f005f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045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kemcclure@sportni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e.kobotoolbox.org/x/UwoLBMV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834" y="1029358"/>
            <a:ext cx="7045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 dirty="0" err="1" smtClean="0"/>
              <a:t>Sustainability</a:t>
            </a:r>
            <a:r>
              <a:rPr lang="es-ES" sz="1800" b="1" dirty="0" smtClean="0"/>
              <a:t> and </a:t>
            </a:r>
            <a:r>
              <a:rPr lang="es-ES" sz="1800" b="1" dirty="0" err="1" smtClean="0"/>
              <a:t>Environmental</a:t>
            </a:r>
            <a:r>
              <a:rPr lang="es-ES" sz="1800" b="1" dirty="0" smtClean="0"/>
              <a:t> Education in Outdoor Sports</a:t>
            </a:r>
          </a:p>
          <a:p>
            <a:pPr algn="ctr"/>
            <a:endParaRPr lang="es-ES" sz="1800" b="1" dirty="0"/>
          </a:p>
          <a:p>
            <a:pPr algn="ctr"/>
            <a:r>
              <a:rPr lang="es-ES" sz="1800" b="1" dirty="0" smtClean="0"/>
              <a:t>SEE Project</a:t>
            </a:r>
            <a:endParaRPr lang="en-GB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83128" y="2472114"/>
            <a:ext cx="2701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Mike McClure</a:t>
            </a:r>
          </a:p>
          <a:p>
            <a:endParaRPr lang="es-ES" sz="1600" b="1" dirty="0"/>
          </a:p>
          <a:p>
            <a:r>
              <a:rPr lang="es-ES" sz="1600" b="1" dirty="0" smtClean="0"/>
              <a:t>Sport Northern Ireland</a:t>
            </a:r>
          </a:p>
          <a:p>
            <a:endParaRPr lang="es-ES" sz="1600" b="1" dirty="0"/>
          </a:p>
          <a:p>
            <a:r>
              <a:rPr lang="es-ES" sz="1600" b="1" dirty="0" smtClean="0">
                <a:hlinkClick r:id="rId3"/>
              </a:rPr>
              <a:t>mikemcclure@sportni.net</a:t>
            </a:r>
            <a:endParaRPr lang="en-GB" sz="1600" dirty="0"/>
          </a:p>
          <a:p>
            <a:endParaRPr lang="en-GB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548" y="1029358"/>
            <a:ext cx="736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 dirty="0" smtClean="0"/>
              <a:t>A Project </a:t>
            </a:r>
            <a:r>
              <a:rPr lang="es-ES" sz="1800" b="1" dirty="0" err="1" smtClean="0"/>
              <a:t>developed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by</a:t>
            </a:r>
            <a:r>
              <a:rPr lang="es-ES" sz="1800" b="1" dirty="0" smtClean="0"/>
              <a:t> the </a:t>
            </a:r>
            <a:r>
              <a:rPr lang="es-ES" sz="1800" b="1" dirty="0" err="1" smtClean="0"/>
              <a:t>European</a:t>
            </a:r>
            <a:r>
              <a:rPr lang="es-ES" sz="1800" b="1" dirty="0" smtClean="0"/>
              <a:t> Network of Outdoor Sports </a:t>
            </a:r>
            <a:endParaRPr lang="en-GB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78" y="1781401"/>
            <a:ext cx="4592233" cy="18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482" y="1027787"/>
            <a:ext cx="772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SEE project </a:t>
            </a:r>
            <a:r>
              <a:rPr lang="en-IE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will </a:t>
            </a:r>
            <a:r>
              <a:rPr lang="en-IE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promote </a:t>
            </a:r>
            <a:r>
              <a:rPr lang="en-IE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knowledge and skills </a:t>
            </a:r>
            <a:r>
              <a:rPr lang="en-IE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development </a:t>
            </a:r>
            <a:r>
              <a:rPr lang="en-IE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 environmental education for </a:t>
            </a:r>
            <a:r>
              <a:rPr lang="en-IE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outdoor sports professionals such as </a:t>
            </a:r>
            <a:r>
              <a:rPr lang="en-IE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trainers</a:t>
            </a:r>
            <a:r>
              <a:rPr lang="en-IE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IE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guides, leaders and instructors.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489" y="2111921"/>
            <a:ext cx="772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Lead partner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Home - Leave No Trace Ire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87" y="2642057"/>
            <a:ext cx="3448453" cy="163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2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58410">
            <a:off x="3596481" y="649225"/>
            <a:ext cx="1215701" cy="12594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21382237">
            <a:off x="3516096" y="916065"/>
            <a:ext cx="1376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Learning </a:t>
            </a:r>
          </a:p>
          <a:p>
            <a:pPr algn="ctr"/>
            <a:r>
              <a:rPr lang="en-GB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GB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sharing</a:t>
            </a:r>
            <a:endParaRPr lang="en-GB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25740" t="1161" r="17262" b="10372"/>
          <a:stretch/>
        </p:blipFill>
        <p:spPr>
          <a:xfrm>
            <a:off x="6141648" y="734600"/>
            <a:ext cx="1643208" cy="1615434"/>
          </a:xfrm>
          <a:prstGeom prst="ellipse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141648" y="1576037"/>
            <a:ext cx="1671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Toolkit </a:t>
            </a:r>
          </a:p>
          <a:p>
            <a:pPr algn="ctr"/>
            <a:r>
              <a:rPr lang="en-GB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development</a:t>
            </a:r>
            <a:endParaRPr lang="en-GB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7" name="Curved Connector 36"/>
          <p:cNvCxnSpPr/>
          <p:nvPr/>
        </p:nvCxnSpPr>
        <p:spPr>
          <a:xfrm>
            <a:off x="4770758" y="1358008"/>
            <a:ext cx="1354096" cy="218029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AutoShape 4" descr="Oak Tree Icon Free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2053"/>
          <p:cNvPicPr>
            <a:picLocks noChangeAspect="1"/>
          </p:cNvPicPr>
          <p:nvPr/>
        </p:nvPicPr>
        <p:blipFill rotWithShape="1">
          <a:blip r:embed="rId5"/>
          <a:srcRect l="15823" t="9869" r="14533" b="27647"/>
          <a:stretch/>
        </p:blipFill>
        <p:spPr>
          <a:xfrm>
            <a:off x="5475068" y="2512678"/>
            <a:ext cx="2141929" cy="2075446"/>
          </a:xfrm>
          <a:prstGeom prst="ellipse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857798" y="3245826"/>
            <a:ext cx="1376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Testing</a:t>
            </a:r>
            <a:endParaRPr lang="en-GB" sz="2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6" name="Curved Connector 35"/>
          <p:cNvCxnSpPr/>
          <p:nvPr/>
        </p:nvCxnSpPr>
        <p:spPr>
          <a:xfrm rot="5400000">
            <a:off x="6823095" y="2245558"/>
            <a:ext cx="703729" cy="53424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 rot="1547737">
            <a:off x="589280" y="841471"/>
            <a:ext cx="1792286" cy="1703289"/>
            <a:chOff x="2652192" y="2422510"/>
            <a:chExt cx="1892507" cy="188513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29" t="15121" r="22226" b="6259"/>
            <a:stretch/>
          </p:blipFill>
          <p:spPr>
            <a:xfrm>
              <a:off x="2652192" y="2422510"/>
              <a:ext cx="1892507" cy="188513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8635837">
              <a:off x="2966549" y="3057073"/>
              <a:ext cx="1376470" cy="35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Research</a:t>
              </a:r>
              <a:endParaRPr lang="en-GB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flipV="1">
            <a:off x="2487017" y="1170085"/>
            <a:ext cx="1205450" cy="55087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3" name="Picture 207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782" y="2350034"/>
            <a:ext cx="2839057" cy="1725122"/>
          </a:xfrm>
          <a:prstGeom prst="rect">
            <a:avLst/>
          </a:prstGeom>
        </p:spPr>
      </p:pic>
      <p:cxnSp>
        <p:nvCxnSpPr>
          <p:cNvPr id="35" name="Curved Connector 34"/>
          <p:cNvCxnSpPr/>
          <p:nvPr/>
        </p:nvCxnSpPr>
        <p:spPr>
          <a:xfrm rot="10800000">
            <a:off x="4663008" y="3066245"/>
            <a:ext cx="1118081" cy="37963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36048" y="3079949"/>
            <a:ext cx="2426960" cy="400110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Dissemination</a:t>
            </a:r>
            <a:endParaRPr lang="en-GB" sz="2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8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 descr="Oak Tree Icon Free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 rot="2871851">
            <a:off x="5806993" y="-33926"/>
            <a:ext cx="1792286" cy="1703289"/>
            <a:chOff x="2652192" y="2422510"/>
            <a:chExt cx="1892507" cy="188513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29" t="15121" r="22226" b="6259"/>
            <a:stretch/>
          </p:blipFill>
          <p:spPr>
            <a:xfrm>
              <a:off x="2652192" y="2422510"/>
              <a:ext cx="1892507" cy="188513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8635837">
              <a:off x="2966549" y="3057073"/>
              <a:ext cx="1376470" cy="35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Research</a:t>
              </a:r>
              <a:endParaRPr lang="en-GB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2311950"/>
              </p:ext>
            </p:extLst>
          </p:nvPr>
        </p:nvGraphicFramePr>
        <p:xfrm>
          <a:off x="1958809" y="1334763"/>
          <a:ext cx="5977083" cy="267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093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4" descr="Oak Tree Icon Free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 rot="2871851">
            <a:off x="5806993" y="-33926"/>
            <a:ext cx="1792286" cy="1703289"/>
            <a:chOff x="2652192" y="2422510"/>
            <a:chExt cx="1892507" cy="188513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29" t="15121" r="22226" b="6259"/>
            <a:stretch/>
          </p:blipFill>
          <p:spPr>
            <a:xfrm>
              <a:off x="2652192" y="2422510"/>
              <a:ext cx="1892507" cy="188513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8635837">
              <a:off x="2966549" y="3057073"/>
              <a:ext cx="1376470" cy="357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Research</a:t>
              </a:r>
              <a:endParaRPr lang="en-GB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366173" y="2930471"/>
            <a:ext cx="5085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9712D"/>
                </a:solidFill>
                <a:hlinkClick r:id="rId4"/>
              </a:rPr>
              <a:t>https://</a:t>
            </a:r>
            <a:r>
              <a:rPr lang="en-US" sz="2000" b="1" dirty="0" smtClean="0">
                <a:solidFill>
                  <a:srgbClr val="49712D"/>
                </a:solidFill>
                <a:hlinkClick r:id="rId4"/>
              </a:rPr>
              <a:t>ee.kobotoolbox.org/x/UwoLBMVL</a:t>
            </a:r>
            <a:r>
              <a:rPr lang="en-US" sz="2000" b="1" dirty="0" smtClean="0">
                <a:solidFill>
                  <a:srgbClr val="49712D"/>
                </a:solidFill>
              </a:rPr>
              <a:t> </a:t>
            </a:r>
            <a:endParaRPr lang="en-GB" sz="2000" b="1" dirty="0">
              <a:solidFill>
                <a:srgbClr val="49712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515" y="1910364"/>
            <a:ext cx="772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Survey for protected areas at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305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104</Words>
  <Application>Microsoft Office PowerPoint</Application>
  <PresentationFormat>On-screen Show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McClure, Mike</dc:creator>
  <cp:lastModifiedBy>Michaela Kozminova</cp:lastModifiedBy>
  <cp:revision>13</cp:revision>
  <dcterms:modified xsi:type="dcterms:W3CDTF">2021-04-28T07:26:25Z</dcterms:modified>
</cp:coreProperties>
</file>