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Open Sans SemiBold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penSans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OpenSansSemiBold-italic.fntdata"/><Relationship Id="rId14" Type="http://schemas.openxmlformats.org/officeDocument/2006/relationships/font" Target="fonts/OpenSansSemiBold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OpenSansSemiBold-boldItalic.fntdata"/><Relationship Id="rId19" Type="http://schemas.openxmlformats.org/officeDocument/2006/relationships/font" Target="fonts/OpenSans-italic.fntdata"/><Relationship Id="rId1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i="0"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page">
  <p:cSld name="Chapter Title p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056" y="1787131"/>
            <a:ext cx="396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948B"/>
              </a:buClr>
              <a:buSzPts val="19600"/>
              <a:buNone/>
              <a:defRPr sz="19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136172" y="1871011"/>
            <a:ext cx="720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i="0" sz="4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SLIDE </a:t>
            </a:r>
            <a:fld id="{00000000-1234-1234-1234-123412341234}" type="slidenum">
              <a:rPr b="1" i="0" lang="en-GB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83788" y="6655202"/>
            <a:ext cx="1308212" cy="2163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22" Type="http://schemas.openxmlformats.org/officeDocument/2006/relationships/image" Target="../media/image29.png"/><Relationship Id="rId21" Type="http://schemas.openxmlformats.org/officeDocument/2006/relationships/image" Target="../media/image30.png"/><Relationship Id="rId24" Type="http://schemas.openxmlformats.org/officeDocument/2006/relationships/image" Target="../media/image40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26" Type="http://schemas.openxmlformats.org/officeDocument/2006/relationships/image" Target="../media/image26.png"/><Relationship Id="rId25" Type="http://schemas.openxmlformats.org/officeDocument/2006/relationships/image" Target="../media/image31.png"/><Relationship Id="rId28" Type="http://schemas.openxmlformats.org/officeDocument/2006/relationships/image" Target="../media/image41.png"/><Relationship Id="rId27" Type="http://schemas.openxmlformats.org/officeDocument/2006/relationships/image" Target="../media/image39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29" Type="http://schemas.openxmlformats.org/officeDocument/2006/relationships/image" Target="../media/image34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Relationship Id="rId30" Type="http://schemas.openxmlformats.org/officeDocument/2006/relationships/image" Target="../media/image38.png"/><Relationship Id="rId11" Type="http://schemas.openxmlformats.org/officeDocument/2006/relationships/image" Target="../media/image33.png"/><Relationship Id="rId10" Type="http://schemas.openxmlformats.org/officeDocument/2006/relationships/image" Target="../media/image10.png"/><Relationship Id="rId13" Type="http://schemas.openxmlformats.org/officeDocument/2006/relationships/image" Target="../media/image24.png"/><Relationship Id="rId12" Type="http://schemas.openxmlformats.org/officeDocument/2006/relationships/image" Target="../media/image15.png"/><Relationship Id="rId15" Type="http://schemas.openxmlformats.org/officeDocument/2006/relationships/image" Target="../media/image19.png"/><Relationship Id="rId14" Type="http://schemas.openxmlformats.org/officeDocument/2006/relationships/image" Target="../media/image20.png"/><Relationship Id="rId17" Type="http://schemas.openxmlformats.org/officeDocument/2006/relationships/image" Target="../media/image37.png"/><Relationship Id="rId16" Type="http://schemas.openxmlformats.org/officeDocument/2006/relationships/image" Target="../media/image36.png"/><Relationship Id="rId19" Type="http://schemas.openxmlformats.org/officeDocument/2006/relationships/image" Target="../media/image35.png"/><Relationship Id="rId1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814" y="466244"/>
            <a:ext cx="6300229" cy="226162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/>
        </p:nvSpPr>
        <p:spPr>
          <a:xfrm>
            <a:off x="971501" y="5914507"/>
            <a:ext cx="3123068" cy="276999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07 JULY 2021 | Location</a:t>
            </a:r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914655" y="4569800"/>
            <a:ext cx="83102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Name of Presenter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Policy Officer at the Interreg Europe secretariat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email@interregeurope.eu</a:t>
            </a:r>
            <a:endParaRPr sz="1800">
              <a:solidFill>
                <a:srgbClr val="95C11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844115" y="2727865"/>
            <a:ext cx="9144000" cy="172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Title </a:t>
            </a:r>
            <a:r>
              <a:rPr b="0" lang="en-GB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</a:t>
            </a:r>
            <a:r>
              <a:rPr b="0" lang="en-GB" sz="4800" u="none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1F"/>
              </a:buClr>
              <a:buSzPts val="4800"/>
              <a:buFont typeface="Arial"/>
              <a:buNone/>
            </a:pPr>
            <a:r>
              <a:rPr b="1" lang="en-GB" sz="4800" u="none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Event/presentation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501" y="2184253"/>
            <a:ext cx="3317499" cy="357842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864097" y="758365"/>
            <a:ext cx="8149273" cy="838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 sz="3600">
                <a:latin typeface="Open Sans"/>
                <a:ea typeface="Open Sans"/>
                <a:cs typeface="Open Sans"/>
                <a:sym typeface="Open Sans"/>
              </a:rPr>
              <a:t>Simple </a:t>
            </a:r>
            <a:r>
              <a:rPr lang="en-GB" sz="3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rPr>
              <a:t>slide with text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910059" y="2022959"/>
            <a:ext cx="518594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9594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Donec vitae turpis sed nibh iaculis ultrices in a urna.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Nulla ut neque consequat sem dictum hendrerit ac et odio. Mauris smagnaollicitudin quis felis bibendum fringilla.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Morbi sit amet dapibus velit, non auctor neque. Suspendisse potenti. Nunc ornare finibus tortor quis elementum. Maecenas velit magna, volutpat eu nec, accumsan semper mi. Nunc eget porttitor ex.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2602" y="2295648"/>
            <a:ext cx="2290579" cy="9288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/>
        </p:nvSpPr>
        <p:spPr>
          <a:xfrm>
            <a:off x="7338021" y="2387255"/>
            <a:ext cx="19597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Curabitur dictum justo vel turpis sagittis, sit amet maximus eros commodo.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Ut tincidunt purus.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3181" y="2295648"/>
            <a:ext cx="1133704" cy="92887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/>
          <p:nvPr/>
        </p:nvSpPr>
        <p:spPr>
          <a:xfrm>
            <a:off x="9757492" y="2453483"/>
            <a:ext cx="58862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xxxxxx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9557515" y="5155570"/>
            <a:ext cx="7947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5C11F"/>
                </a:solidFill>
                <a:latin typeface="Calibri"/>
                <a:ea typeface="Calibri"/>
                <a:cs typeface="Calibri"/>
                <a:sym typeface="Calibri"/>
              </a:rPr>
              <a:t>CITY 1</a:t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2997" y="5196391"/>
            <a:ext cx="202682" cy="17836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/>
        </p:nvSpPr>
        <p:spPr>
          <a:xfrm>
            <a:off x="8562584" y="5200232"/>
            <a:ext cx="7947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5C11F"/>
                </a:solidFill>
                <a:latin typeface="Calibri"/>
                <a:ea typeface="Calibri"/>
                <a:cs typeface="Calibri"/>
                <a:sym typeface="Calibri"/>
              </a:rPr>
              <a:t>CITY 2</a:t>
            </a:r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39289" y="5241175"/>
            <a:ext cx="202682" cy="17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2997" y="3552555"/>
            <a:ext cx="202682" cy="17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9317320" y="3219759"/>
            <a:ext cx="2762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688505" y="920437"/>
            <a:ext cx="5793946" cy="5081106"/>
          </a:xfrm>
          <a:custGeom>
            <a:rect b="b" l="l" r="r" t="t"/>
            <a:pathLst>
              <a:path extrusionOk="0" h="826898" w="942905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864097" y="758365"/>
            <a:ext cx="8149273" cy="654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</a:t>
            </a:r>
            <a:r>
              <a:rPr lang="en-GB" sz="3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rPr>
              <a:t>with an image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980712" y="4054191"/>
            <a:ext cx="3025347" cy="276999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www.interregeurope.eu/ACRONYM</a:t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910060" y="2022959"/>
            <a:ext cx="412945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9594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Donec vitae turpis sed nibh iaculis ultrices in a urna. Nulla ut neque consequat sem dictum hendrerit ac et odio. Mauris smagnaollicitudin.</a:t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192" y="3894676"/>
            <a:ext cx="2412825" cy="21232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12.3 </a:t>
            </a:r>
            <a:r>
              <a:rPr b="1" lang="en-GB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MEUR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097" y="4880461"/>
            <a:ext cx="1247582" cy="113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9514" y="5051650"/>
            <a:ext cx="1000149" cy="111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1137998" y="1921592"/>
            <a:ext cx="10045195" cy="2994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“Nunc ornare finibus tortor quis elementum. </a:t>
            </a:r>
            <a:r>
              <a:rPr b="1" i="1" lang="en-GB" sz="40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Maecenas velit magna, </a:t>
            </a:r>
            <a:r>
              <a:rPr i="1" lang="en-GB" sz="40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volutpat eu nec, accumsan semper mi. Nunc eget porttitor ex.”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Time for questions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0">
                <a:solidFill>
                  <a:srgbClr val="95C11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30000">
              <a:solidFill>
                <a:srgbClr val="95C1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857771" y="2807060"/>
            <a:ext cx="5383651" cy="107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b="1" lang="en-GB" sz="7200"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857771" y="5162324"/>
            <a:ext cx="5260710" cy="33855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www.interregeurope.eu/ACRONYM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35" y="307356"/>
            <a:ext cx="6300229" cy="226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8889" y="345224"/>
            <a:ext cx="5113111" cy="551526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rPr>
              <a:t>The project ACRONYM is implemented in the framework of the Interreg Europe programme and co-financed by the European Union.</a:t>
            </a:r>
            <a:endParaRPr b="1" i="1" sz="2400">
              <a:solidFill>
                <a:srgbClr val="9594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653666"/>
            <a:ext cx="12192000" cy="21142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726" y="465433"/>
            <a:ext cx="6477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726" y="1018389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0392" y="5033447"/>
            <a:ext cx="5143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6555" y="3940961"/>
            <a:ext cx="9620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9361" y="2868494"/>
            <a:ext cx="942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3692" y="1776977"/>
            <a:ext cx="9620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0830" y="459766"/>
            <a:ext cx="10477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2726" y="4959170"/>
            <a:ext cx="10287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2204" y="3736409"/>
            <a:ext cx="9715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2726" y="2543175"/>
            <a:ext cx="9715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6790" y="2081778"/>
            <a:ext cx="9715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2726" y="1573896"/>
            <a:ext cx="9715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56227" y="583590"/>
            <a:ext cx="942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84789" y="2900362"/>
            <a:ext cx="29813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84789" y="1996053"/>
            <a:ext cx="108585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127714" y="4528622"/>
            <a:ext cx="5238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514922" y="4519097"/>
            <a:ext cx="5238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720076" y="4519097"/>
            <a:ext cx="6572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493869" y="4538147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78906" y="5493360"/>
            <a:ext cx="5238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566114" y="5483835"/>
            <a:ext cx="5238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71268" y="5483835"/>
            <a:ext cx="6572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45061" y="5502885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004230" y="3361849"/>
            <a:ext cx="942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17212" y="3379101"/>
            <a:ext cx="942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060721" y="3392343"/>
            <a:ext cx="942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222006" y="3392343"/>
            <a:ext cx="9620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382739" y="3412623"/>
            <a:ext cx="9620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