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829" r:id="rId2"/>
    <p:sldId id="1186" r:id="rId3"/>
    <p:sldId id="1189" r:id="rId4"/>
    <p:sldId id="1190" r:id="rId5"/>
    <p:sldId id="1052" r:id="rId6"/>
    <p:sldId id="1191" r:id="rId7"/>
    <p:sldId id="1187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Magnus" initials="AM" lastIdx="1" clrIdx="0">
    <p:extLst>
      <p:ext uri="{19B8F6BF-5375-455C-9EA6-DF929625EA0E}">
        <p15:presenceInfo xmlns:p15="http://schemas.microsoft.com/office/powerpoint/2012/main" userId="ed8dc012234d07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99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1" autoAdjust="0"/>
    <p:restoredTop sz="95380" autoAdjust="0"/>
  </p:normalViewPr>
  <p:slideViewPr>
    <p:cSldViewPr snapToGrid="0">
      <p:cViewPr varScale="1">
        <p:scale>
          <a:sx n="40" d="100"/>
          <a:sy n="40" d="100"/>
        </p:scale>
        <p:origin x="15" y="780"/>
      </p:cViewPr>
      <p:guideLst/>
    </p:cSldViewPr>
  </p:slideViewPr>
  <p:outlineViewPr>
    <p:cViewPr>
      <p:scale>
        <a:sx n="33" d="100"/>
        <a:sy n="33" d="100"/>
      </p:scale>
      <p:origin x="0" y="-622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5CCAD-7385-45B1-8DA8-57A7A5B5B7CF}" type="datetimeFigureOut">
              <a:rPr lang="fr-BE" smtClean="0"/>
              <a:t>08-10-20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EC819-5950-4A96-AB54-786044F54CF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486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one of the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professional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the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Natura 2000 areas and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Biodiversity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want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one of the first to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discover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eNatura2000 app.</a:t>
            </a:r>
          </a:p>
          <a:p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 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Natura 2000 Land Managers.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7F924-3B66-41E9-A1CA-969B35EC4E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61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800" b="1" dirty="0" err="1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Browse</a:t>
            </a:r>
            <a:r>
              <a:rPr lang="fr-BE" sz="1800" b="1" dirty="0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800" b="1" dirty="0" err="1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fr-BE" sz="1800" b="1" dirty="0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800" b="1" dirty="0" err="1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Profile in 1 minute.</a:t>
            </a:r>
            <a:b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topics, countries, types of Natura 2000 sites, and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manager's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800" b="1" dirty="0" err="1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</a:t>
            </a:r>
            <a:r>
              <a:rPr lang="fr-BE" sz="1800" b="1" dirty="0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 </a:t>
            </a:r>
            <a:r>
              <a:rPr lang="fr-BE" sz="1800" b="1" dirty="0" err="1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fr-BE" sz="1800" b="1" dirty="0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inspiration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Swipe to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peers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 help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solve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Natura 2000 challenges.</a:t>
            </a:r>
            <a:b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 in the app or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send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email. </a:t>
            </a:r>
            <a:b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800" b="1" dirty="0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Discover &amp; </a:t>
            </a:r>
            <a:r>
              <a:rPr lang="fr-BE" sz="1800" b="1" dirty="0" err="1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useful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content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help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solve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challenges.</a:t>
            </a:r>
            <a:b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EC819-5950-4A96-AB54-786044F54CF1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274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800" b="1" dirty="0" err="1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Browse</a:t>
            </a:r>
            <a:r>
              <a:rPr lang="fr-BE" sz="1800" b="1" dirty="0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800" b="1" dirty="0" err="1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fr-BE" sz="1800" b="1" dirty="0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800" b="1" dirty="0" err="1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Profile in 1 minute.</a:t>
            </a:r>
            <a:b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Filter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topics, countries, types of Natura 2000 sites, and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manager's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800" b="1" dirty="0" err="1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</a:t>
            </a:r>
            <a:r>
              <a:rPr lang="fr-BE" sz="1800" b="1" dirty="0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&amp; </a:t>
            </a:r>
            <a:r>
              <a:rPr lang="fr-BE" sz="1800" b="1" dirty="0" err="1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fr-BE" sz="1800" b="1" dirty="0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inspiration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Swipe to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peers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 help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solve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Natura 2000 challenges.</a:t>
            </a:r>
            <a:b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Chat in the app or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send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email. </a:t>
            </a:r>
            <a:b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800" b="1" dirty="0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Discover &amp; </a:t>
            </a:r>
            <a:r>
              <a:rPr lang="fr-BE" sz="1800" b="1" dirty="0" err="1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useful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content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help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solve </a:t>
            </a:r>
            <a:r>
              <a:rPr lang="fr-BE" sz="1800" dirty="0" err="1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challenges.</a:t>
            </a:r>
            <a:b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BE" sz="1800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EC819-5950-4A96-AB54-786044F54CF1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7642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A9AA2-E8FA-46E2-BD59-6084CBDFA68C}" type="datetime1">
              <a:rPr lang="fr-BE" smtClean="0"/>
              <a:t>08-10-20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50BE-BB01-4A84-A13F-CA9868DEB73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3586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6EF2D-91E8-488D-8799-CF2D8BFEE95C}" type="datetime1">
              <a:rPr lang="fr-BE" smtClean="0"/>
              <a:t>08-10-20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50BE-BB01-4A84-A13F-CA9868DEB73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114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A46A-49A6-4CAC-8F47-37A816103930}" type="datetime1">
              <a:rPr lang="fr-BE" smtClean="0"/>
              <a:t>08-10-20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50BE-BB01-4A84-A13F-CA9868DEB73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804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410A0-55FF-4F81-AFAD-9D5115FCF188}" type="datetime1">
              <a:rPr lang="fr-BE" smtClean="0"/>
              <a:t>08-10-20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50BE-BB01-4A84-A13F-CA9868DEB73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1022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813B6-2A8C-4E23-B07D-2824D2FF81C3}" type="datetime1">
              <a:rPr lang="fr-BE" smtClean="0"/>
              <a:t>08-10-20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50BE-BB01-4A84-A13F-CA9868DEB73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086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9855E-A8AD-478A-A1E4-635E0986AE5F}" type="datetime1">
              <a:rPr lang="fr-BE" smtClean="0"/>
              <a:t>08-10-20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50BE-BB01-4A84-A13F-CA9868DEB73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394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40BD4-CCFE-4EE5-AD99-80532402C102}" type="datetime1">
              <a:rPr lang="fr-BE" smtClean="0"/>
              <a:t>08-10-20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50BE-BB01-4A84-A13F-CA9868DEB73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734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B4903-A64A-49F9-9D5B-04F91D69E903}" type="datetime1">
              <a:rPr lang="fr-BE" smtClean="0"/>
              <a:t>08-10-20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50BE-BB01-4A84-A13F-CA9868DEB73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660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CAACD-097B-4BDC-8CCF-9976A20BEACC}" type="datetime1">
              <a:rPr lang="fr-BE" smtClean="0"/>
              <a:t>08-10-20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50BE-BB01-4A84-A13F-CA9868DEB73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3165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E036-AF49-4D3A-8D70-6D8E12EDF577}" type="datetime1">
              <a:rPr lang="fr-BE" smtClean="0"/>
              <a:t>08-10-20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50BE-BB01-4A84-A13F-CA9868DEB73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9003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BE3D-2EE7-4759-8B23-7B76CA8F17CB}" type="datetime1">
              <a:rPr lang="fr-BE" smtClean="0"/>
              <a:t>08-10-20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050BE-BB01-4A84-A13F-CA9868DEB73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083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CE80E-B74E-443A-848E-C95FB7A7C0D5}" type="datetime1">
              <a:rPr lang="fr-BE" smtClean="0"/>
              <a:t>08-10-20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050BE-BB01-4A84-A13F-CA9868DEB73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869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9"/>
          <p:cNvSpPr txBox="1">
            <a:spLocks/>
          </p:cNvSpPr>
          <p:nvPr/>
        </p:nvSpPr>
        <p:spPr>
          <a:xfrm>
            <a:off x="2357087" y="9392120"/>
            <a:ext cx="7032989" cy="2172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fr-FR" sz="2800" b="1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506652" y="1783321"/>
            <a:ext cx="4301736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altLang="fr-FR" sz="2600" b="1" dirty="0">
                <a:latin typeface="Cambria" panose="02040503050406030204" pitchFamily="18" charset="0"/>
              </a:rPr>
              <a:t>eNatura2000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altLang="fr-FR" sz="2600" b="1" dirty="0">
                <a:latin typeface="Cambria" panose="02040503050406030204" pitchFamily="18" charset="0"/>
              </a:rPr>
              <a:t>Mobile App </a:t>
            </a:r>
            <a:r>
              <a:rPr lang="fr-BE" altLang="fr-FR" sz="2600" b="1" dirty="0" err="1">
                <a:latin typeface="Cambria" panose="02040503050406030204" pitchFamily="18" charset="0"/>
              </a:rPr>
              <a:t>Presentation</a:t>
            </a:r>
            <a:endParaRPr lang="fr-BE" altLang="fr-FR" sz="2600" b="1" dirty="0">
              <a:latin typeface="Cambria" panose="02040503050406030204" pitchFamily="18" charset="0"/>
            </a:endParaRPr>
          </a:p>
          <a:p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Anne Magnus</a:t>
            </a:r>
          </a:p>
          <a:p>
            <a:r>
              <a:rPr lang="en-US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Director at </a:t>
            </a:r>
            <a:r>
              <a:rPr lang="en-US" sz="1600" i="1" dirty="0" err="1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Symantra</a:t>
            </a:r>
            <a:endParaRPr lang="en-US" sz="1600" i="1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fr-FR" sz="12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1809EE5-BA8C-404C-9BF9-1C1D6722A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3147" y="4140200"/>
            <a:ext cx="1169358" cy="1202255"/>
          </a:xfrm>
          <a:prstGeom prst="rect">
            <a:avLst/>
          </a:prstGeom>
        </p:spPr>
      </p:pic>
      <p:pic>
        <p:nvPicPr>
          <p:cNvPr id="8" name="Image 7" descr="Une image contenant assis, table&#10;&#10;Description générée automatiquement">
            <a:extLst>
              <a:ext uri="{FF2B5EF4-FFF2-40B4-BE49-F238E27FC236}">
                <a16:creationId xmlns:a16="http://schemas.microsoft.com/office/drawing/2014/main" xmlns="" id="{AE3FC1B3-3338-45A7-8E19-2D20C44C86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9747" cy="59997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41241014-9FAF-4D56-AA43-D996E72641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363" y="5391010"/>
            <a:ext cx="2849689" cy="608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356D5D1-30E6-4A02-A16C-D277992CED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1434" y="5999747"/>
            <a:ext cx="58293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06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4791CB5-8296-431F-8176-D3C9F8D96DE1}"/>
              </a:ext>
            </a:extLst>
          </p:cNvPr>
          <p:cNvSpPr txBox="1"/>
          <p:nvPr/>
        </p:nvSpPr>
        <p:spPr>
          <a:xfrm>
            <a:off x="267729" y="158069"/>
            <a:ext cx="7988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WHAT IS THE APP ABOUT?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9D6A408D-E046-4E05-9F73-AEEA02ABDAF8}"/>
              </a:ext>
            </a:extLst>
          </p:cNvPr>
          <p:cNvSpPr/>
          <p:nvPr/>
        </p:nvSpPr>
        <p:spPr>
          <a:xfrm>
            <a:off x="4042695" y="3757240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xmlns="" id="{F4A5831F-7B73-4C14-97B9-F1CC7B012C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24" y="205122"/>
            <a:ext cx="2289032" cy="488972"/>
          </a:xfrm>
          <a:prstGeom prst="rect">
            <a:avLst/>
          </a:prstGeom>
        </p:spPr>
      </p:pic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xmlns="" id="{D8C8CD9D-C459-4A56-A2E5-6457F9B5CD12}"/>
              </a:ext>
            </a:extLst>
          </p:cNvPr>
          <p:cNvCxnSpPr>
            <a:cxnSpLocks/>
          </p:cNvCxnSpPr>
          <p:nvPr/>
        </p:nvCxnSpPr>
        <p:spPr>
          <a:xfrm>
            <a:off x="351146" y="5930005"/>
            <a:ext cx="1148970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93F5A35C-5594-4390-B5BC-0266533DC6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03" t="12473" r="23354" b="63856"/>
          <a:stretch/>
        </p:blipFill>
        <p:spPr>
          <a:xfrm>
            <a:off x="841031" y="5118023"/>
            <a:ext cx="1529299" cy="139507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EBD4B358-6253-47AC-BA97-28E785309525}"/>
              </a:ext>
            </a:extLst>
          </p:cNvPr>
          <p:cNvSpPr txBox="1"/>
          <p:nvPr/>
        </p:nvSpPr>
        <p:spPr>
          <a:xfrm>
            <a:off x="5006423" y="5037898"/>
            <a:ext cx="17657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b="1" dirty="0" err="1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Browse</a:t>
            </a:r>
            <a:r>
              <a:rPr lang="fr-BE" b="1" dirty="0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BE" b="1" dirty="0" err="1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fr-BE" b="1" dirty="0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BE" b="1" dirty="0" err="1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endParaRPr lang="fr-BE" dirty="0"/>
          </a:p>
        </p:txBody>
      </p:sp>
      <p:pic>
        <p:nvPicPr>
          <p:cNvPr id="15" name="Image 14" descr="Une image contenant capture d’écran, téléphone mobile, téléphone, moniteur&#10;&#10;Description générée automatiquement">
            <a:extLst>
              <a:ext uri="{FF2B5EF4-FFF2-40B4-BE49-F238E27FC236}">
                <a16:creationId xmlns:a16="http://schemas.microsoft.com/office/drawing/2014/main" xmlns="" id="{F26E584F-3C8C-4256-82E2-09920E7C43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023" y="1010495"/>
            <a:ext cx="2640000" cy="3960000"/>
          </a:xfrm>
          <a:prstGeom prst="rect">
            <a:avLst/>
          </a:prstGeom>
        </p:spPr>
      </p:pic>
      <p:pic>
        <p:nvPicPr>
          <p:cNvPr id="17" name="Image 16" descr="Une image contenant capture d’écran, téléphone, parking, téléphone mobile&#10;&#10;Description générée automatiquement">
            <a:extLst>
              <a:ext uri="{FF2B5EF4-FFF2-40B4-BE49-F238E27FC236}">
                <a16:creationId xmlns:a16="http://schemas.microsoft.com/office/drawing/2014/main" xmlns="" id="{13898735-FC6A-4A15-A1E8-E7A5E511969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890" y="970908"/>
            <a:ext cx="2639999" cy="3960000"/>
          </a:xfrm>
          <a:prstGeom prst="rect">
            <a:avLst/>
          </a:prstGeom>
        </p:spPr>
      </p:pic>
      <p:pic>
        <p:nvPicPr>
          <p:cNvPr id="25" name="Image 24" descr="Une image contenant capture d’écran, moniteur, téléphone, téléphone mobile&#10;&#10;Description générée automatiquement">
            <a:extLst>
              <a:ext uri="{FF2B5EF4-FFF2-40B4-BE49-F238E27FC236}">
                <a16:creationId xmlns:a16="http://schemas.microsoft.com/office/drawing/2014/main" xmlns="" id="{4657240E-96A0-4B75-983E-88F73E2295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648" y="1029005"/>
            <a:ext cx="2640000" cy="3960000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0F9F556B-ED52-4CC8-B5D3-BF4E1F6645AB}"/>
              </a:ext>
            </a:extLst>
          </p:cNvPr>
          <p:cNvSpPr txBox="1"/>
          <p:nvPr/>
        </p:nvSpPr>
        <p:spPr>
          <a:xfrm>
            <a:off x="267729" y="2990495"/>
            <a:ext cx="4440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BE" b="1" dirty="0" err="1">
                <a:solidFill>
                  <a:srgbClr val="0F76BC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Connect</a:t>
            </a:r>
            <a:r>
              <a:rPr lang="fr-BE" b="1" dirty="0">
                <a:solidFill>
                  <a:srgbClr val="0F76BC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and </a:t>
            </a:r>
            <a:r>
              <a:rPr lang="fr-BE" b="1" dirty="0" err="1">
                <a:solidFill>
                  <a:srgbClr val="0F76BC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Learn</a:t>
            </a:r>
            <a:r>
              <a:rPr lang="fr-BE" b="1" dirty="0">
                <a:solidFill>
                  <a:srgbClr val="0F76BC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fr-BE" b="1" dirty="0">
                <a:solidFill>
                  <a:srgbClr val="0F76BC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</a:br>
            <a:r>
              <a:rPr lang="fr-BE" b="1" dirty="0" err="1">
                <a:solidFill>
                  <a:srgbClr val="0F76BC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with</a:t>
            </a:r>
            <a:r>
              <a:rPr lang="fr-BE" b="1" dirty="0">
                <a:solidFill>
                  <a:srgbClr val="0F76BC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Natura 2000 Land Managers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66657CD0-B7BE-4F89-AB83-6E753010A2A0}"/>
              </a:ext>
            </a:extLst>
          </p:cNvPr>
          <p:cNvSpPr txBox="1"/>
          <p:nvPr/>
        </p:nvSpPr>
        <p:spPr>
          <a:xfrm>
            <a:off x="267729" y="2387348"/>
            <a:ext cx="60937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800" b="1" dirty="0">
                <a:solidFill>
                  <a:srgbClr val="38B24F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eNatura2000 Mobile App</a:t>
            </a:r>
            <a:endParaRPr lang="fr-BE" sz="2800" dirty="0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2F796B5F-403B-4A75-9EAF-661454F5B543}"/>
              </a:ext>
            </a:extLst>
          </p:cNvPr>
          <p:cNvSpPr txBox="1"/>
          <p:nvPr/>
        </p:nvSpPr>
        <p:spPr>
          <a:xfrm>
            <a:off x="7424264" y="5010082"/>
            <a:ext cx="22071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b="1" dirty="0" err="1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Connect</a:t>
            </a:r>
            <a:r>
              <a:rPr lang="fr-BE" b="1" dirty="0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fr-BE" b="1" dirty="0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 </a:t>
            </a:r>
            <a:r>
              <a:rPr lang="fr-BE" b="1" dirty="0" err="1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Find</a:t>
            </a:r>
            <a:r>
              <a:rPr lang="fr-BE" b="1" dirty="0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inspiration</a:t>
            </a:r>
            <a:r>
              <a:rPr lang="fr-BE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fr-BE" dirty="0">
                <a:solidFill>
                  <a:srgbClr val="222222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BE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14462F62-C7FB-4635-B6E3-2F355E242B85}"/>
              </a:ext>
            </a:extLst>
          </p:cNvPr>
          <p:cNvSpPr txBox="1"/>
          <p:nvPr/>
        </p:nvSpPr>
        <p:spPr>
          <a:xfrm>
            <a:off x="10023492" y="5037898"/>
            <a:ext cx="22890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b="1" dirty="0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Discover </a:t>
            </a:r>
          </a:p>
          <a:p>
            <a:r>
              <a:rPr lang="fr-BE" b="1" dirty="0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fr-BE" b="1" dirty="0" err="1">
                <a:solidFill>
                  <a:srgbClr val="0F76BC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endParaRPr lang="fr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56835BA-C680-4C37-B58A-F15FB48B1F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5287" y="5963290"/>
            <a:ext cx="58293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46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4791CB5-8296-431F-8176-D3C9F8D96DE1}"/>
              </a:ext>
            </a:extLst>
          </p:cNvPr>
          <p:cNvSpPr txBox="1"/>
          <p:nvPr/>
        </p:nvSpPr>
        <p:spPr>
          <a:xfrm>
            <a:off x="267729" y="202674"/>
            <a:ext cx="7988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HOW TO INSTALL THE APP?</a:t>
            </a: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xmlns="" id="{F4A5831F-7B73-4C14-97B9-F1CC7B012C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724" y="205122"/>
            <a:ext cx="2289032" cy="488972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0F9F556B-ED52-4CC8-B5D3-BF4E1F6645AB}"/>
              </a:ext>
            </a:extLst>
          </p:cNvPr>
          <p:cNvSpPr txBox="1"/>
          <p:nvPr/>
        </p:nvSpPr>
        <p:spPr>
          <a:xfrm>
            <a:off x="613746" y="2539587"/>
            <a:ext cx="21220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1600" b="1" dirty="0" err="1">
                <a:solidFill>
                  <a:srgbClr val="0F76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fr-BE" sz="1600" b="1" dirty="0">
                <a:solidFill>
                  <a:srgbClr val="0F76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app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66657CD0-B7BE-4F89-AB83-6E753010A2A0}"/>
              </a:ext>
            </a:extLst>
          </p:cNvPr>
          <p:cNvSpPr txBox="1"/>
          <p:nvPr/>
        </p:nvSpPr>
        <p:spPr>
          <a:xfrm>
            <a:off x="956506" y="2104978"/>
            <a:ext cx="15201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800" b="1" dirty="0">
                <a:solidFill>
                  <a:srgbClr val="38B24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 1 </a:t>
            </a:r>
            <a:endParaRPr lang="fr-B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3CBE301-8896-428F-AF82-314284E39405}"/>
              </a:ext>
            </a:extLst>
          </p:cNvPr>
          <p:cNvSpPr/>
          <p:nvPr/>
        </p:nvSpPr>
        <p:spPr>
          <a:xfrm>
            <a:off x="376984" y="2015149"/>
            <a:ext cx="2645253" cy="394478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accent1">
                    <a:lumMod val="75000"/>
                  </a:schemeClr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F753B0F-55CF-4E88-A8A8-4D77E727AF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32" t="38166" r="82447" b="43073"/>
          <a:stretch/>
        </p:blipFill>
        <p:spPr>
          <a:xfrm>
            <a:off x="522685" y="2878141"/>
            <a:ext cx="954435" cy="115081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A44FAB3E-E262-49EC-8534-E27C6D8A3B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81471"/>
          <a:stretch/>
        </p:blipFill>
        <p:spPr>
          <a:xfrm>
            <a:off x="171630" y="884674"/>
            <a:ext cx="861049" cy="84369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B9F7B076-141B-4CDE-B06A-53FDDFE9190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11" t="-5666"/>
          <a:stretch/>
        </p:blipFill>
        <p:spPr>
          <a:xfrm>
            <a:off x="13478079" y="3869947"/>
            <a:ext cx="746218" cy="63037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BA470A0E-9738-4389-9EF7-EA946DB1006A}"/>
              </a:ext>
            </a:extLst>
          </p:cNvPr>
          <p:cNvSpPr txBox="1"/>
          <p:nvPr/>
        </p:nvSpPr>
        <p:spPr>
          <a:xfrm>
            <a:off x="1470415" y="3039474"/>
            <a:ext cx="1659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have an</a:t>
            </a:r>
            <a:r>
              <a:rPr lang="fr-BE" sz="1000" b="1" dirty="0">
                <a:latin typeface="Arial" panose="020B0604020202020204" pitchFamily="34" charset="0"/>
                <a:cs typeface="Arial" panose="020B0604020202020204" pitchFamily="34" charset="0"/>
              </a:rPr>
              <a:t> Android 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smartphone, open the </a:t>
            </a:r>
            <a:r>
              <a:rPr lang="fr-BE" sz="1000" b="1" dirty="0">
                <a:latin typeface="Arial" panose="020B0604020202020204" pitchFamily="34" charset="0"/>
                <a:cs typeface="Arial" panose="020B0604020202020204" pitchFamily="34" charset="0"/>
              </a:rPr>
              <a:t>Play Store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have an</a:t>
            </a:r>
            <a:r>
              <a:rPr lang="fr-BE" sz="1000" b="1" dirty="0">
                <a:latin typeface="Arial" panose="020B0604020202020204" pitchFamily="34" charset="0"/>
                <a:cs typeface="Arial" panose="020B0604020202020204" pitchFamily="34" charset="0"/>
              </a:rPr>
              <a:t> iPhone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, open the </a:t>
            </a:r>
            <a:r>
              <a:rPr lang="fr-BE" sz="1000" b="1" dirty="0">
                <a:latin typeface="Arial" panose="020B0604020202020204" pitchFamily="34" charset="0"/>
                <a:cs typeface="Arial" panose="020B0604020202020204" pitchFamily="34" charset="0"/>
              </a:rPr>
              <a:t>App Store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r-BE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DA1484BC-1446-40DE-9CFA-C92C243B336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74" t="13288" r="80946" b="65207"/>
          <a:stretch/>
        </p:blipFill>
        <p:spPr>
          <a:xfrm>
            <a:off x="3815699" y="965276"/>
            <a:ext cx="665351" cy="685287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0F160B38-5AB9-492F-9CC4-C20E7F1352A8}"/>
              </a:ext>
            </a:extLst>
          </p:cNvPr>
          <p:cNvSpPr txBox="1"/>
          <p:nvPr/>
        </p:nvSpPr>
        <p:spPr>
          <a:xfrm>
            <a:off x="1327586" y="4880235"/>
            <a:ext cx="18227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Type in the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bar the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of the «eNatura2000 ».</a:t>
            </a:r>
          </a:p>
          <a:p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proposed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apps. 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xmlns="" id="{D762F856-32E9-423B-8430-0371B91233F0}"/>
              </a:ext>
            </a:extLst>
          </p:cNvPr>
          <p:cNvSpPr/>
          <p:nvPr/>
        </p:nvSpPr>
        <p:spPr>
          <a:xfrm>
            <a:off x="554936" y="4144604"/>
            <a:ext cx="2313558" cy="2513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    eNatura2000 |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B5FC1976-6E37-4F8C-8018-E4B2248C79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87" t="33103" r="81317" b="43701"/>
          <a:stretch/>
        </p:blipFill>
        <p:spPr>
          <a:xfrm>
            <a:off x="1152635" y="932735"/>
            <a:ext cx="627354" cy="79181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4599D1A5-893F-4EF4-9C2D-6DD8C0B71D9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165" t="37392" r="43349" b="45465"/>
          <a:stretch/>
        </p:blipFill>
        <p:spPr>
          <a:xfrm>
            <a:off x="3802189" y="2979464"/>
            <a:ext cx="1958019" cy="951835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xmlns="" id="{FBEFFC2E-E912-4BDC-9302-97027978AA34}"/>
              </a:ext>
            </a:extLst>
          </p:cNvPr>
          <p:cNvSpPr txBox="1"/>
          <p:nvPr/>
        </p:nvSpPr>
        <p:spPr>
          <a:xfrm>
            <a:off x="3829928" y="2539587"/>
            <a:ext cx="44407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BE" sz="1600" b="1" dirty="0">
                <a:solidFill>
                  <a:srgbClr val="0F76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the app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0D0D7376-24CF-4590-AD74-89FA9DDC3D8C}"/>
              </a:ext>
            </a:extLst>
          </p:cNvPr>
          <p:cNvSpPr txBox="1"/>
          <p:nvPr/>
        </p:nvSpPr>
        <p:spPr>
          <a:xfrm>
            <a:off x="4035177" y="2104978"/>
            <a:ext cx="14920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800" b="1" dirty="0">
                <a:solidFill>
                  <a:srgbClr val="38B24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 2 </a:t>
            </a:r>
            <a:endParaRPr lang="fr-B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CD45782-7AFC-4458-AD40-1DA2A5AD774A}"/>
              </a:ext>
            </a:extLst>
          </p:cNvPr>
          <p:cNvSpPr/>
          <p:nvPr/>
        </p:nvSpPr>
        <p:spPr>
          <a:xfrm>
            <a:off x="3439394" y="2015149"/>
            <a:ext cx="2711694" cy="39218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accent1">
                    <a:lumMod val="75000"/>
                  </a:schemeClr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5A6535D3-6971-4172-A106-2347D5FC8C5A}"/>
              </a:ext>
            </a:extLst>
          </p:cNvPr>
          <p:cNvSpPr txBox="1"/>
          <p:nvPr/>
        </p:nvSpPr>
        <p:spPr>
          <a:xfrm>
            <a:off x="3474171" y="4003494"/>
            <a:ext cx="12784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Playstore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, click on </a:t>
            </a:r>
            <a:r>
              <a:rPr lang="fr-BE" sz="1000" b="1" dirty="0">
                <a:latin typeface="Arial" panose="020B0604020202020204" pitchFamily="34" charset="0"/>
                <a:cs typeface="Arial" panose="020B0604020202020204" pitchFamily="34" charset="0"/>
              </a:rPr>
              <a:t>Install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A9E6166F-CB2B-4111-9EA2-70502C70F0D7}"/>
              </a:ext>
            </a:extLst>
          </p:cNvPr>
          <p:cNvSpPr txBox="1"/>
          <p:nvPr/>
        </p:nvSpPr>
        <p:spPr>
          <a:xfrm>
            <a:off x="4772561" y="3989656"/>
            <a:ext cx="1478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Appstore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, click on </a:t>
            </a:r>
            <a:r>
              <a:rPr lang="fr-BE" sz="1000" b="1" dirty="0">
                <a:latin typeface="Arial" panose="020B0604020202020204" pitchFamily="34" charset="0"/>
                <a:cs typeface="Arial" panose="020B0604020202020204" pitchFamily="34" charset="0"/>
              </a:rPr>
              <a:t>Download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5620BEE9-CB99-450E-B450-8141815135D0}"/>
              </a:ext>
            </a:extLst>
          </p:cNvPr>
          <p:cNvSpPr txBox="1"/>
          <p:nvPr/>
        </p:nvSpPr>
        <p:spPr>
          <a:xfrm>
            <a:off x="4261834" y="4419403"/>
            <a:ext cx="2482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1" dirty="0" err="1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Downloading</a:t>
            </a:r>
            <a:endParaRPr lang="fr-BE" sz="1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Image 46">
            <a:extLst>
              <a:ext uri="{FF2B5EF4-FFF2-40B4-BE49-F238E27FC236}">
                <a16:creationId xmlns:a16="http://schemas.microsoft.com/office/drawing/2014/main" xmlns="" id="{5C054C18-67E5-4CB4-8C11-EAB29781FD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878" t="68098" r="58792" b="28746"/>
          <a:stretch/>
        </p:blipFill>
        <p:spPr>
          <a:xfrm>
            <a:off x="4015844" y="4445753"/>
            <a:ext cx="313237" cy="270349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xmlns="" id="{0BC6233B-F473-4DA7-BDFC-A19955B17392}"/>
              </a:ext>
            </a:extLst>
          </p:cNvPr>
          <p:cNvSpPr txBox="1"/>
          <p:nvPr/>
        </p:nvSpPr>
        <p:spPr>
          <a:xfrm>
            <a:off x="3770044" y="4778521"/>
            <a:ext cx="21269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The app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gets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installed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. It can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a few seconds.</a:t>
            </a: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xmlns="" id="{AB5F6894-D9A1-4D85-BC94-D7B4A322C6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089" t="76433" r="52507" b="17009"/>
          <a:stretch/>
        </p:blipFill>
        <p:spPr>
          <a:xfrm>
            <a:off x="4556620" y="5109978"/>
            <a:ext cx="423594" cy="402086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xmlns="" id="{A0E65C9E-FF51-4F2F-8B82-064E0E5D4E90}"/>
              </a:ext>
            </a:extLst>
          </p:cNvPr>
          <p:cNvSpPr txBox="1"/>
          <p:nvPr/>
        </p:nvSpPr>
        <p:spPr>
          <a:xfrm>
            <a:off x="3489232" y="5536917"/>
            <a:ext cx="27116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The app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installed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. Click on the</a:t>
            </a:r>
            <a:r>
              <a:rPr lang="fr-BE" sz="1000" b="1" dirty="0">
                <a:latin typeface="Arial" panose="020B0604020202020204" pitchFamily="34" charset="0"/>
                <a:cs typeface="Arial" panose="020B0604020202020204" pitchFamily="34" charset="0"/>
              </a:rPr>
              <a:t> Open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up screen.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xmlns="" id="{E8077101-FCC4-4017-842C-3AC6721CBBFF}"/>
              </a:ext>
            </a:extLst>
          </p:cNvPr>
          <p:cNvSpPr txBox="1"/>
          <p:nvPr/>
        </p:nvSpPr>
        <p:spPr>
          <a:xfrm>
            <a:off x="8177500" y="2539587"/>
            <a:ext cx="44407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BE" sz="1600" b="1" dirty="0" err="1">
                <a:solidFill>
                  <a:srgbClr val="0F76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r>
              <a:rPr lang="fr-BE" sz="1600" b="1" dirty="0">
                <a:solidFill>
                  <a:srgbClr val="0F76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&amp; Login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xmlns="" id="{67EB10E6-99BF-4082-BE4A-E2B1FEF861FC}"/>
              </a:ext>
            </a:extLst>
          </p:cNvPr>
          <p:cNvSpPr txBox="1"/>
          <p:nvPr/>
        </p:nvSpPr>
        <p:spPr>
          <a:xfrm>
            <a:off x="8177500" y="2104978"/>
            <a:ext cx="15201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2800" b="1" dirty="0">
                <a:solidFill>
                  <a:srgbClr val="38B24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STEP 3 </a:t>
            </a:r>
            <a:endParaRPr lang="fr-B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85115F95-41E8-492E-BC7D-DEEE9A50A6B5}"/>
              </a:ext>
            </a:extLst>
          </p:cNvPr>
          <p:cNvSpPr/>
          <p:nvPr/>
        </p:nvSpPr>
        <p:spPr>
          <a:xfrm>
            <a:off x="6460637" y="2015147"/>
            <a:ext cx="5042842" cy="3944781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ln>
                <a:solidFill>
                  <a:schemeClr val="accent1">
                    <a:lumMod val="75000"/>
                  </a:schemeClr>
                </a:solidFill>
              </a:ln>
              <a:noFill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5B96A3F-13C6-4B3E-99DD-934CFFF745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62556" y="2687426"/>
            <a:ext cx="1305071" cy="254675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4B1BB565-AB65-4307-846B-A471BD8785B3}"/>
              </a:ext>
            </a:extLst>
          </p:cNvPr>
          <p:cNvSpPr txBox="1"/>
          <p:nvPr/>
        </p:nvSpPr>
        <p:spPr>
          <a:xfrm>
            <a:off x="8184332" y="2917074"/>
            <a:ext cx="3251996" cy="162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Fill up the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B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r>
              <a:rPr lang="fr-BE" sz="1000" b="1" dirty="0">
                <a:latin typeface="Arial" panose="020B0604020202020204" pitchFamily="34" charset="0"/>
                <a:cs typeface="Arial" panose="020B0604020202020204" pitchFamily="34" charset="0"/>
              </a:rPr>
              <a:t> up. </a:t>
            </a:r>
          </a:p>
          <a:p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receive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a Message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Registration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by the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eNatura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Team (as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qualified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professionals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fr-B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Once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receive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fr-B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  <a:r>
              <a:rPr lang="fr-BE" sz="1000" b="1" dirty="0">
                <a:latin typeface="Arial" panose="020B0604020202020204" pitchFamily="34" charset="0"/>
                <a:cs typeface="Arial" panose="020B0604020202020204" pitchFamily="34" charset="0"/>
              </a:rPr>
              <a:t> email 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Inbox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unique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Username</a:t>
            </a:r>
            <a:r>
              <a:rPr lang="fr-BE" sz="1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B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BE" sz="1000" b="1" dirty="0">
                <a:latin typeface="Arial" panose="020B0604020202020204" pitchFamily="34" charset="0"/>
                <a:cs typeface="Arial" panose="020B0604020202020204" pitchFamily="34" charset="0"/>
              </a:rPr>
              <a:t> email </a:t>
            </a:r>
            <a:r>
              <a:rPr lang="fr-B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fr-BE" sz="1000" b="1" dirty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fr-B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fr-B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to Login in the app. </a:t>
            </a:r>
          </a:p>
          <a:p>
            <a:endParaRPr lang="fr-B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Click on the</a:t>
            </a:r>
            <a:r>
              <a:rPr lang="fr-B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r>
              <a:rPr lang="fr-BE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000" dirty="0" err="1"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fr-BE" sz="1000" dirty="0">
                <a:latin typeface="Arial" panose="020B0604020202020204" pitchFamily="34" charset="0"/>
                <a:cs typeface="Arial" panose="020B0604020202020204" pitchFamily="34" charset="0"/>
              </a:rPr>
              <a:t> to enter the app.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5FE7A173-4FE5-4196-8A28-31A96B6D28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7945" y="4637757"/>
            <a:ext cx="898816" cy="123023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xmlns="" id="{E0A97148-9DC2-46D8-ABEB-ED68C85F342C}"/>
              </a:ext>
            </a:extLst>
          </p:cNvPr>
          <p:cNvCxnSpPr>
            <a:cxnSpLocks/>
          </p:cNvCxnSpPr>
          <p:nvPr/>
        </p:nvCxnSpPr>
        <p:spPr>
          <a:xfrm>
            <a:off x="8138917" y="5241069"/>
            <a:ext cx="458000" cy="20668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xmlns="" id="{0BFC2BFE-0335-4979-8B27-355C5C9CCCE9}"/>
              </a:ext>
            </a:extLst>
          </p:cNvPr>
          <p:cNvCxnSpPr>
            <a:cxnSpLocks/>
          </p:cNvCxnSpPr>
          <p:nvPr/>
        </p:nvCxnSpPr>
        <p:spPr>
          <a:xfrm flipV="1">
            <a:off x="9832245" y="5222346"/>
            <a:ext cx="420640" cy="24496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346F35E0-E610-4752-8C38-E16231D1C4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2885" y="4565891"/>
            <a:ext cx="967023" cy="126424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7030A0"/>
            </a:solidFill>
          </a:ln>
        </p:spPr>
      </p:pic>
      <p:pic>
        <p:nvPicPr>
          <p:cNvPr id="19" name="Image 18" descr="Une image contenant dessin&#10;&#10;Description générée automatiquement">
            <a:extLst>
              <a:ext uri="{FF2B5EF4-FFF2-40B4-BE49-F238E27FC236}">
                <a16:creationId xmlns:a16="http://schemas.microsoft.com/office/drawing/2014/main" xmlns="" id="{E18F97A9-70AC-4090-88A1-2157438F92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525" y="1117218"/>
            <a:ext cx="1631315" cy="468000"/>
          </a:xfrm>
          <a:prstGeom prst="rect">
            <a:avLst/>
          </a:prstGeom>
        </p:spPr>
      </p:pic>
      <p:pic>
        <p:nvPicPr>
          <p:cNvPr id="21" name="Image 20" descr="Une image contenant signe, dessin&#10;&#10;Description générée automatiquement">
            <a:extLst>
              <a:ext uri="{FF2B5EF4-FFF2-40B4-BE49-F238E27FC236}">
                <a16:creationId xmlns:a16="http://schemas.microsoft.com/office/drawing/2014/main" xmlns="" id="{FB443888-80D0-41D9-A525-63512B7DCA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651" y="1126909"/>
            <a:ext cx="1624630" cy="468000"/>
          </a:xfrm>
          <a:prstGeom prst="rect">
            <a:avLst/>
          </a:prstGeom>
        </p:spPr>
      </p:pic>
      <p:pic>
        <p:nvPicPr>
          <p:cNvPr id="28" name="Image 27" descr="Une image contenant parking, côté, écran, botte&#10;&#10;Description générée automatiquement">
            <a:extLst>
              <a:ext uri="{FF2B5EF4-FFF2-40B4-BE49-F238E27FC236}">
                <a16:creationId xmlns:a16="http://schemas.microsoft.com/office/drawing/2014/main" xmlns="" id="{34DE0B09-4E4E-43B7-B3BB-27AACEC4997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5" t="29897" r="7217" b="29873"/>
          <a:stretch/>
        </p:blipFill>
        <p:spPr>
          <a:xfrm>
            <a:off x="471312" y="4908174"/>
            <a:ext cx="743345" cy="741678"/>
          </a:xfrm>
          <a:prstGeom prst="round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CF0E85-2685-4259-8053-50D894F0B6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96986" y="6000750"/>
            <a:ext cx="58293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85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4791CB5-8296-431F-8176-D3C9F8D96DE1}"/>
              </a:ext>
            </a:extLst>
          </p:cNvPr>
          <p:cNvSpPr txBox="1"/>
          <p:nvPr/>
        </p:nvSpPr>
        <p:spPr>
          <a:xfrm>
            <a:off x="255037" y="176883"/>
            <a:ext cx="5814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HOW TO CREATE MY PROFILE ?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9D6A408D-E046-4E05-9F73-AEEA02ABDAF8}"/>
              </a:ext>
            </a:extLst>
          </p:cNvPr>
          <p:cNvSpPr/>
          <p:nvPr/>
        </p:nvSpPr>
        <p:spPr>
          <a:xfrm>
            <a:off x="4073429" y="3811927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xmlns="" id="{F4A5831F-7B73-4C14-97B9-F1CC7B012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625" y="94568"/>
            <a:ext cx="2289032" cy="48897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F4E1F64C-93CD-44E1-A24D-BFB36A43A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597" y="2661940"/>
            <a:ext cx="1613291" cy="2992902"/>
          </a:xfrm>
          <a:prstGeom prst="rect">
            <a:avLst/>
          </a:prstGeom>
        </p:spPr>
      </p:pic>
      <p:sp>
        <p:nvSpPr>
          <p:cNvPr id="13" name="Flèche : droite 12">
            <a:extLst>
              <a:ext uri="{FF2B5EF4-FFF2-40B4-BE49-F238E27FC236}">
                <a16:creationId xmlns:a16="http://schemas.microsoft.com/office/drawing/2014/main" xmlns="" id="{1AD77AC5-4A89-4EEE-8930-B601FC1E3CF9}"/>
              </a:ext>
            </a:extLst>
          </p:cNvPr>
          <p:cNvSpPr/>
          <p:nvPr/>
        </p:nvSpPr>
        <p:spPr>
          <a:xfrm>
            <a:off x="7001552" y="3721389"/>
            <a:ext cx="1183272" cy="87400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AD8BE477-7D05-4592-9E66-F9C74BAADE0A}"/>
              </a:ext>
            </a:extLst>
          </p:cNvPr>
          <p:cNvSpPr txBox="1"/>
          <p:nvPr/>
        </p:nvSpPr>
        <p:spPr>
          <a:xfrm>
            <a:off x="7330391" y="907633"/>
            <a:ext cx="4525266" cy="1650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BE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Easy</a:t>
            </a:r>
            <a:r>
              <a:rPr lang="fr-BE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-to-use </a:t>
            </a:r>
            <a:r>
              <a:rPr lang="fr-BE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match-</a:t>
            </a:r>
            <a:r>
              <a:rPr lang="fr-BE" sz="1800" b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making</a:t>
            </a:r>
            <a:r>
              <a:rPr lang="fr-BE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BE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features</a:t>
            </a:r>
            <a:r>
              <a:rPr lang="fr-BE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600"/>
              </a:spcBef>
            </a:pPr>
            <a:endParaRPr lang="fr-BE" dirty="0">
              <a:solidFill>
                <a:srgbClr val="22222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7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1600" b="1" dirty="0">
                <a:latin typeface="Arial" panose="020B0604020202020204" pitchFamily="34" charset="0"/>
                <a:cs typeface="Arial" panose="020B0604020202020204" pitchFamily="34" charset="0"/>
              </a:rPr>
              <a:t>Swipe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b="1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fr-B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fr-B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Profiles, by 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Topics of interest 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Biogeographical zones.</a:t>
            </a:r>
            <a:endParaRPr lang="fr-B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B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Connect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by Email or In-App Chat</a:t>
            </a:r>
            <a:r>
              <a:rPr lang="fr-BE" sz="16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B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08FDBB2A-675A-44CA-99BE-337C684A1A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64" t="1794" b="-1"/>
          <a:stretch/>
        </p:blipFill>
        <p:spPr>
          <a:xfrm>
            <a:off x="419207" y="885117"/>
            <a:ext cx="2772168" cy="5796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8DAD2F22-3987-44AA-AF47-5694345876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20"/>
          <a:stretch/>
        </p:blipFill>
        <p:spPr>
          <a:xfrm>
            <a:off x="4262557" y="885117"/>
            <a:ext cx="2257075" cy="486915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xmlns="" id="{3A17CBBF-471A-4FFB-804B-4BA32C6D5E23}"/>
              </a:ext>
            </a:extLst>
          </p:cNvPr>
          <p:cNvSpPr/>
          <p:nvPr/>
        </p:nvSpPr>
        <p:spPr>
          <a:xfrm>
            <a:off x="2566017" y="6088788"/>
            <a:ext cx="730352" cy="71151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xmlns="" id="{E61721A7-A29A-4CEE-BAAD-EB180B523BF2}"/>
              </a:ext>
            </a:extLst>
          </p:cNvPr>
          <p:cNvCxnSpPr>
            <a:cxnSpLocks/>
            <a:stCxn id="15" idx="7"/>
          </p:cNvCxnSpPr>
          <p:nvPr/>
        </p:nvCxnSpPr>
        <p:spPr>
          <a:xfrm flipV="1">
            <a:off x="3189411" y="1323833"/>
            <a:ext cx="1983090" cy="48691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C5E45A-73BF-4FBA-8EBC-E92BA5E42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573" y="5907362"/>
            <a:ext cx="58293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9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4791CB5-8296-431F-8176-D3C9F8D96DE1}"/>
              </a:ext>
            </a:extLst>
          </p:cNvPr>
          <p:cNvSpPr txBox="1"/>
          <p:nvPr/>
        </p:nvSpPr>
        <p:spPr>
          <a:xfrm>
            <a:off x="255037" y="176883"/>
            <a:ext cx="5814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GREAT CONTENT TO EXPLORE &amp; LEARN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9D6A408D-E046-4E05-9F73-AEEA02ABDAF8}"/>
              </a:ext>
            </a:extLst>
          </p:cNvPr>
          <p:cNvSpPr/>
          <p:nvPr/>
        </p:nvSpPr>
        <p:spPr>
          <a:xfrm>
            <a:off x="4073429" y="3811927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xmlns="" id="{F4A5831F-7B73-4C14-97B9-F1CC7B012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625" y="94568"/>
            <a:ext cx="2289032" cy="48897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2653FA92-6BC1-4C44-BAD3-897A00E22957}"/>
              </a:ext>
            </a:extLst>
          </p:cNvPr>
          <p:cNvSpPr txBox="1"/>
          <p:nvPr/>
        </p:nvSpPr>
        <p:spPr>
          <a:xfrm>
            <a:off x="5445749" y="1499738"/>
            <a:ext cx="6409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app</a:t>
            </a:r>
            <a:r>
              <a:rPr lang="fr-BE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has </a:t>
            </a:r>
            <a:r>
              <a:rPr lang="fr-BE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personalised</a:t>
            </a:r>
            <a:r>
              <a:rPr lang="fr-BE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content -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per Topics of Interests</a:t>
            </a:r>
            <a:r>
              <a:rPr lang="fr-BE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br>
              <a:rPr lang="fr-BE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1E2639F0-84C1-43A5-8954-E5CDA702C007}"/>
              </a:ext>
            </a:extLst>
          </p:cNvPr>
          <p:cNvSpPr txBox="1"/>
          <p:nvPr/>
        </p:nvSpPr>
        <p:spPr>
          <a:xfrm>
            <a:off x="5351562" y="2218458"/>
            <a:ext cx="8430126" cy="2632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Top News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Quiz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Have your say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Featured content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Documents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FAQ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C3C64C04-E590-4E08-868E-687C80A05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68" y="897938"/>
            <a:ext cx="4535320" cy="5783179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1546A44E-312F-4065-B815-6B87D13A1508}"/>
              </a:ext>
            </a:extLst>
          </p:cNvPr>
          <p:cNvSpPr txBox="1"/>
          <p:nvPr/>
        </p:nvSpPr>
        <p:spPr>
          <a:xfrm>
            <a:off x="8103094" y="2835056"/>
            <a:ext cx="43656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tabLst>
                <a:tab pos="177800" algn="l"/>
              </a:tabLst>
            </a:pP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•	Policy &amp; Practice</a:t>
            </a:r>
          </a:p>
          <a:p>
            <a:pPr lvl="1">
              <a:lnSpc>
                <a:spcPct val="150000"/>
              </a:lnSpc>
              <a:tabLst>
                <a:tab pos="177800" algn="l"/>
              </a:tabLst>
            </a:pP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•	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Biodiversity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(habitats &amp;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species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  <a:tabLst>
                <a:tab pos="177800" algn="l"/>
              </a:tabLst>
            </a:pP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•	Management </a:t>
            </a:r>
          </a:p>
          <a:p>
            <a:pPr lvl="1">
              <a:lnSpc>
                <a:spcPct val="150000"/>
              </a:lnSpc>
              <a:tabLst>
                <a:tab pos="177800" algn="l"/>
              </a:tabLst>
            </a:pP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•	People &amp; Organisations</a:t>
            </a:r>
          </a:p>
          <a:p>
            <a:endParaRPr lang="fr-B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xmlns="" id="{37325841-411E-4F75-962C-6F66BDA5531E}"/>
              </a:ext>
            </a:extLst>
          </p:cNvPr>
          <p:cNvCxnSpPr/>
          <p:nvPr/>
        </p:nvCxnSpPr>
        <p:spPr>
          <a:xfrm>
            <a:off x="8352271" y="2777533"/>
            <a:ext cx="0" cy="1873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E84B5BF-0A3D-4259-B411-D7F69C3C4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958" y="6001746"/>
            <a:ext cx="58293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63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34791CB5-8296-431F-8176-D3C9F8D96DE1}"/>
              </a:ext>
            </a:extLst>
          </p:cNvPr>
          <p:cNvSpPr txBox="1"/>
          <p:nvPr/>
        </p:nvSpPr>
        <p:spPr>
          <a:xfrm>
            <a:off x="255037" y="176883"/>
            <a:ext cx="5814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GREAT CONTENT TO EXPLORE &amp; LEARN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xmlns="" id="{9D6A408D-E046-4E05-9F73-AEEA02ABDAF8}"/>
              </a:ext>
            </a:extLst>
          </p:cNvPr>
          <p:cNvSpPr/>
          <p:nvPr/>
        </p:nvSpPr>
        <p:spPr>
          <a:xfrm>
            <a:off x="4073429" y="3811927"/>
            <a:ext cx="247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xmlns="" id="{F4A5831F-7B73-4C14-97B9-F1CC7B012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625" y="94568"/>
            <a:ext cx="2289032" cy="488972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2834931-9E00-4F9D-9B2D-A8BD7F11F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154" y="885117"/>
            <a:ext cx="2441226" cy="50905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EDB448A3-0AF5-4C86-B399-111EA0F6F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0995" y="1883583"/>
            <a:ext cx="2675968" cy="33182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F7A22DD8-F21D-4B51-B1D2-43E1A4C19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973" y="885117"/>
            <a:ext cx="2445101" cy="509050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3367B3B-C29E-4AAC-9C70-00258BC085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69" t="2580"/>
          <a:stretch/>
        </p:blipFill>
        <p:spPr>
          <a:xfrm>
            <a:off x="255037" y="885117"/>
            <a:ext cx="2457856" cy="509282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E4F86E-7E82-4048-AEBA-88F4456449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9852" y="6000750"/>
            <a:ext cx="58293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76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 3" descr="Une image contenant capture d’écran, parking, vert, ordinateur&#10;&#10;Description générée automatiquement">
            <a:extLst>
              <a:ext uri="{FF2B5EF4-FFF2-40B4-BE49-F238E27FC236}">
                <a16:creationId xmlns:a16="http://schemas.microsoft.com/office/drawing/2014/main" xmlns="" id="{53F40BC7-12CC-46E9-9FF5-60F137DDEC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9" b="16690"/>
          <a:stretch/>
        </p:blipFill>
        <p:spPr>
          <a:xfrm>
            <a:off x="20" y="1283"/>
            <a:ext cx="12188952" cy="5981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FE0FD4-6E7F-4E73-AE64-3A98D3060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196" y="5982695"/>
            <a:ext cx="5638800" cy="82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17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2816</TotalTime>
  <Words>290</Words>
  <Application>Microsoft Office PowerPoint</Application>
  <PresentationFormat>Widescreen</PresentationFormat>
  <Paragraphs>69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Helvetica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Magnus</dc:creator>
  <cp:lastModifiedBy>Neil McIntosh</cp:lastModifiedBy>
  <cp:revision>23</cp:revision>
  <dcterms:created xsi:type="dcterms:W3CDTF">2020-08-30T21:35:03Z</dcterms:created>
  <dcterms:modified xsi:type="dcterms:W3CDTF">2020-10-08T09:52:36Z</dcterms:modified>
</cp:coreProperties>
</file>